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49"/>
  </p:notesMasterIdLst>
  <p:sldIdLst>
    <p:sldId id="272" r:id="rId2"/>
    <p:sldId id="353" r:id="rId3"/>
    <p:sldId id="349" r:id="rId4"/>
    <p:sldId id="351" r:id="rId5"/>
    <p:sldId id="358" r:id="rId6"/>
    <p:sldId id="356" r:id="rId7"/>
    <p:sldId id="342" r:id="rId8"/>
    <p:sldId id="357" r:id="rId9"/>
    <p:sldId id="340" r:id="rId10"/>
    <p:sldId id="338" r:id="rId11"/>
    <p:sldId id="363" r:id="rId12"/>
    <p:sldId id="364" r:id="rId13"/>
    <p:sldId id="369" r:id="rId14"/>
    <p:sldId id="371" r:id="rId15"/>
    <p:sldId id="372" r:id="rId16"/>
    <p:sldId id="368" r:id="rId17"/>
    <p:sldId id="373" r:id="rId18"/>
    <p:sldId id="374" r:id="rId19"/>
    <p:sldId id="370" r:id="rId20"/>
    <p:sldId id="352" r:id="rId21"/>
    <p:sldId id="348" r:id="rId22"/>
    <p:sldId id="365" r:id="rId23"/>
    <p:sldId id="366" r:id="rId24"/>
    <p:sldId id="367" r:id="rId25"/>
    <p:sldId id="359" r:id="rId26"/>
    <p:sldId id="381" r:id="rId27"/>
    <p:sldId id="382" r:id="rId28"/>
    <p:sldId id="383" r:id="rId29"/>
    <p:sldId id="375" r:id="rId30"/>
    <p:sldId id="379" r:id="rId31"/>
    <p:sldId id="380" r:id="rId32"/>
    <p:sldId id="378" r:id="rId33"/>
    <p:sldId id="377" r:id="rId34"/>
    <p:sldId id="384" r:id="rId35"/>
    <p:sldId id="385" r:id="rId36"/>
    <p:sldId id="345" r:id="rId37"/>
    <p:sldId id="376" r:id="rId38"/>
    <p:sldId id="336" r:id="rId39"/>
    <p:sldId id="354" r:id="rId40"/>
    <p:sldId id="355" r:id="rId41"/>
    <p:sldId id="337" r:id="rId42"/>
    <p:sldId id="341" r:id="rId43"/>
    <p:sldId id="386" r:id="rId44"/>
    <p:sldId id="387" r:id="rId45"/>
    <p:sldId id="388" r:id="rId46"/>
    <p:sldId id="389" r:id="rId47"/>
    <p:sldId id="390" r:id="rId48"/>
  </p:sldIdLst>
  <p:sldSz cx="12192000" cy="6858000"/>
  <p:notesSz cx="6858000" cy="9144000"/>
  <p:embeddedFontLst>
    <p:embeddedFont>
      <p:font typeface="Angsana New" panose="02020603050405020304" pitchFamily="18" charset="-34"/>
      <p:regular r:id="rId50"/>
      <p:bold r:id="rId50"/>
      <p:italic r:id="rId50"/>
      <p:boldItalic r:id="rId50"/>
    </p:embeddedFont>
    <p:embeddedFont>
      <p:font typeface="Calibri" panose="020F0502020204030204" pitchFamily="34" charset="0"/>
      <p:regular r:id="rId50"/>
      <p:bold r:id="rId50"/>
      <p:italic r:id="rId50"/>
      <p:boldItalic r:id="rId50"/>
    </p:embeddedFont>
    <p:embeddedFont>
      <p:font typeface="Calibri Light" panose="020F0302020204030204" pitchFamily="34" charset="0"/>
      <p:regular r:id="rId50"/>
      <p: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22DC7-4E7B-4E18-9C4F-37F07F4301A7}">
          <p14:sldIdLst>
            <p14:sldId id="272"/>
            <p14:sldId id="353"/>
            <p14:sldId id="349"/>
            <p14:sldId id="351"/>
            <p14:sldId id="358"/>
            <p14:sldId id="356"/>
            <p14:sldId id="342"/>
            <p14:sldId id="357"/>
            <p14:sldId id="340"/>
            <p14:sldId id="338"/>
            <p14:sldId id="363"/>
            <p14:sldId id="364"/>
            <p14:sldId id="369"/>
            <p14:sldId id="371"/>
            <p14:sldId id="372"/>
            <p14:sldId id="368"/>
            <p14:sldId id="373"/>
            <p14:sldId id="374"/>
            <p14:sldId id="370"/>
            <p14:sldId id="352"/>
            <p14:sldId id="348"/>
            <p14:sldId id="365"/>
            <p14:sldId id="366"/>
            <p14:sldId id="367"/>
            <p14:sldId id="359"/>
            <p14:sldId id="381"/>
            <p14:sldId id="382"/>
            <p14:sldId id="383"/>
            <p14:sldId id="375"/>
            <p14:sldId id="379"/>
            <p14:sldId id="380"/>
            <p14:sldId id="378"/>
            <p14:sldId id="377"/>
            <p14:sldId id="384"/>
            <p14:sldId id="385"/>
            <p14:sldId id="345"/>
            <p14:sldId id="376"/>
            <p14:sldId id="336"/>
            <p14:sldId id="354"/>
            <p14:sldId id="355"/>
            <p14:sldId id="337"/>
            <p14:sldId id="341"/>
            <p14:sldId id="386"/>
            <p14:sldId id="387"/>
            <p14:sldId id="388"/>
            <p14:sldId id="389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8" autoAdjust="0"/>
    <p:restoredTop sz="97926"/>
  </p:normalViewPr>
  <p:slideViewPr>
    <p:cSldViewPr snapToGrid="0">
      <p:cViewPr varScale="1">
        <p:scale>
          <a:sx n="221" d="100"/>
          <a:sy n="221" d="100"/>
        </p:scale>
        <p:origin x="19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NUL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58C0-552D-BC4A-B2C9-62527164C3B0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0FF75-FB6B-CF48-82DB-DEF7AB87A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6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84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6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08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4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0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9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79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7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9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3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0D9069-EC26-460E-8DB4-CBC003B441E4}" type="datetimeFigureOut">
              <a:rPr lang="en-GB" smtClean="0"/>
              <a:t>14/12/2020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20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nder.Gray@Liverpool.ac.uk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0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80.png"/><Relationship Id="rId17" Type="http://schemas.openxmlformats.org/officeDocument/2006/relationships/image" Target="../media/image330.png"/><Relationship Id="rId2" Type="http://schemas.openxmlformats.org/officeDocument/2006/relationships/image" Target="../media/image27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70.png"/><Relationship Id="rId5" Type="http://schemas.openxmlformats.org/officeDocument/2006/relationships/image" Target="../media/image30.png"/><Relationship Id="rId15" Type="http://schemas.openxmlformats.org/officeDocument/2006/relationships/image" Target="../media/image310.png"/><Relationship Id="rId10" Type="http://schemas.openxmlformats.org/officeDocument/2006/relationships/image" Target="../media/image26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stitute-for-Risk-and-Uncertainty/pba-for-python" TargetMode="External"/><Relationship Id="rId2" Type="http://schemas.openxmlformats.org/officeDocument/2006/relationships/hyperlink" Target="https://github.com/AnderGray/ProbabilityBoundsAnalysis.j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nder.Gray@Liverpool.ac.uk" TargetMode="External"/><Relationship Id="rId4" Type="http://schemas.openxmlformats.org/officeDocument/2006/relationships/hyperlink" Target="https://github.com/ScottFerson/pba.r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Ander.Gray@Liverpool.ac.uk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erGray" TargetMode="External"/><Relationship Id="rId2" Type="http://schemas.openxmlformats.org/officeDocument/2006/relationships/hyperlink" Target="mailto:Ander.Gray@Liverpool.ac.uk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9" Type="http://schemas.openxmlformats.org/officeDocument/2006/relationships/image" Target="../media/image3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40.png"/><Relationship Id="rId10" Type="http://schemas.openxmlformats.org/officeDocument/2006/relationships/image" Target="../media/image230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32" y="659201"/>
            <a:ext cx="11069619" cy="106500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When marginals or dependencies are unknown:</a:t>
            </a:r>
            <a:br>
              <a:rPr lang="en-GB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GB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computing with imprecise probabilities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ED0A9-9500-AD47-8A80-A3565F4F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23" y="1774958"/>
            <a:ext cx="9391953" cy="3958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2D5EA9-2A87-004E-A5AD-D90BEE52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1" y="3105295"/>
            <a:ext cx="3262368" cy="531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300700-6252-1546-A1FA-3E8A2ED21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14" y="3222355"/>
            <a:ext cx="1864486" cy="617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4F0551-E653-8C4E-9D3F-EA889EEB096B}"/>
              </a:ext>
            </a:extLst>
          </p:cNvPr>
          <p:cNvSpPr txBox="1"/>
          <p:nvPr/>
        </p:nvSpPr>
        <p:spPr>
          <a:xfrm>
            <a:off x="4831550" y="5364201"/>
            <a:ext cx="252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Ander Gray</a:t>
            </a:r>
            <a:r>
              <a:rPr lang="en-US" dirty="0"/>
              <a:t>, Scott </a:t>
            </a:r>
            <a:r>
              <a:rPr lang="en-US" dirty="0" err="1"/>
              <a:t>Ferson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7B2CBB-2174-8548-8883-A572C18C7C17}"/>
              </a:ext>
            </a:extLst>
          </p:cNvPr>
          <p:cNvSpPr txBox="1"/>
          <p:nvPr/>
        </p:nvSpPr>
        <p:spPr>
          <a:xfrm>
            <a:off x="4725378" y="5733533"/>
            <a:ext cx="284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Ander.Gray@Liverpool.ac.uk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0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8BA20679-A4C5-4747-8F09-B739904EA3C4}"/>
              </a:ext>
            </a:extLst>
          </p:cNvPr>
          <p:cNvSpPr txBox="1">
            <a:spLocks noChangeArrowheads="1"/>
          </p:cNvSpPr>
          <p:nvPr/>
        </p:nvSpPr>
        <p:spPr>
          <a:xfrm>
            <a:off x="2094048" y="2042960"/>
            <a:ext cx="8915400" cy="458628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) = [min(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), 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)]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) = [max(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), 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)]</a:t>
            </a:r>
          </a:p>
          <a:p>
            <a:pPr>
              <a:buFontTx/>
              <a:buNone/>
            </a:pPr>
            <a:r>
              <a:rPr lang="en-US" altLang="en-US" sz="2800" dirty="0" err="1">
                <a:solidFill>
                  <a:schemeClr val="tx1"/>
                </a:solidFill>
              </a:rPr>
              <a:t>env</a:t>
            </a:r>
            <a:r>
              <a:rPr lang="en-US" altLang="en-US" sz="2800" dirty="0">
                <a:solidFill>
                  <a:schemeClr val="tx1"/>
                </a:solidFill>
              </a:rPr>
              <a:t>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) = [min(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), 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)]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intersect(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) = [max(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), 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)], if </a:t>
            </a:r>
            <a:r>
              <a:rPr lang="en-US" altLang="en-US" sz="2800" i="1" dirty="0">
                <a:solidFill>
                  <a:schemeClr val="tx1"/>
                </a:solidFill>
              </a:rPr>
              <a:t>x </a:t>
            </a:r>
            <a:r>
              <a:rPr lang="en-US" altLang="en-US" sz="2800" dirty="0">
                <a:solidFill>
                  <a:schemeClr val="tx1"/>
                </a:solidFill>
              </a:rPr>
              <a:t>and </a:t>
            </a:r>
            <a:r>
              <a:rPr lang="en-US" altLang="en-US" sz="2800" i="1" dirty="0">
                <a:solidFill>
                  <a:schemeClr val="tx1"/>
                </a:solidFill>
              </a:rPr>
              <a:t>y </a:t>
            </a:r>
            <a:r>
              <a:rPr lang="en-US" altLang="en-US" sz="2800" dirty="0">
                <a:solidFill>
                  <a:schemeClr val="tx1"/>
                </a:solidFill>
              </a:rPr>
              <a:t>overlap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BBE255-9761-4347-A2A3-1489FB230182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Interval</a:t>
            </a:r>
            <a:r>
              <a:rPr lang="en-GB" sz="32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arithmetic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D6239-AF4F-9948-A70D-16FA78B72912}"/>
              </a:ext>
            </a:extLst>
          </p:cNvPr>
          <p:cNvSpPr txBox="1"/>
          <p:nvPr/>
        </p:nvSpPr>
        <p:spPr>
          <a:xfrm>
            <a:off x="764876" y="4466406"/>
            <a:ext cx="8597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Simple to implement:</a:t>
            </a:r>
          </a:p>
          <a:p>
            <a:pPr marL="1371600" lvl="2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function overloading</a:t>
            </a:r>
          </a:p>
          <a:p>
            <a:pPr marL="1371600" lvl="2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multiple dispatch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7F4A9-B4B4-3945-AD7A-FEC07FBE91CF}"/>
              </a:ext>
            </a:extLst>
          </p:cNvPr>
          <p:cNvSpPr/>
          <p:nvPr/>
        </p:nvSpPr>
        <p:spPr>
          <a:xfrm>
            <a:off x="569343" y="4466406"/>
            <a:ext cx="5526657" cy="1756115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1B0C12-68A6-E54F-B98E-6AC4B079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7" y="1465999"/>
            <a:ext cx="5987107" cy="4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8655FF-F751-E344-8A30-F2ECB0B3F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7" y="1465999"/>
            <a:ext cx="5987109" cy="4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4DD934-2035-BB47-ACCC-380FF7D88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5" y="1465999"/>
            <a:ext cx="5987109" cy="4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3328A-A43B-D349-B329-18D4B1874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3" y="1465999"/>
            <a:ext cx="5987109" cy="4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4CD979-DCF6-3B44-8EB6-3E3029A0C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3" y="1465999"/>
            <a:ext cx="5987109" cy="4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93252-209B-F74A-85F7-D2E5B0008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1" y="1465999"/>
            <a:ext cx="5987109" cy="4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079FB7-709C-AA4F-888B-EAF45B5B6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91" y="1465999"/>
            <a:ext cx="5987109" cy="4406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1450027" y="4184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F29DF0C-06B9-6241-A7C3-77809B7491F9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Intervals bound a set of distribution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A4A4E0C-F44E-8E4E-BC0B-5FC116BE723F}"/>
              </a:ext>
            </a:extLst>
          </p:cNvPr>
          <p:cNvSpPr/>
          <p:nvPr/>
        </p:nvSpPr>
        <p:spPr>
          <a:xfrm>
            <a:off x="4902200" y="2876550"/>
            <a:ext cx="2279650" cy="2181652"/>
          </a:xfrm>
          <a:custGeom>
            <a:avLst/>
            <a:gdLst>
              <a:gd name="connsiteX0" fmla="*/ 0 w 2279650"/>
              <a:gd name="connsiteY0" fmla="*/ 2171700 h 2181652"/>
              <a:gd name="connsiteX1" fmla="*/ 19050 w 2279650"/>
              <a:gd name="connsiteY1" fmla="*/ 2181225 h 2181652"/>
              <a:gd name="connsiteX2" fmla="*/ 79375 w 2279650"/>
              <a:gd name="connsiteY2" fmla="*/ 2174875 h 2181652"/>
              <a:gd name="connsiteX3" fmla="*/ 92075 w 2279650"/>
              <a:gd name="connsiteY3" fmla="*/ 2171700 h 2181652"/>
              <a:gd name="connsiteX4" fmla="*/ 127000 w 2279650"/>
              <a:gd name="connsiteY4" fmla="*/ 2155825 h 2181652"/>
              <a:gd name="connsiteX5" fmla="*/ 152400 w 2279650"/>
              <a:gd name="connsiteY5" fmla="*/ 2143125 h 2181652"/>
              <a:gd name="connsiteX6" fmla="*/ 158750 w 2279650"/>
              <a:gd name="connsiteY6" fmla="*/ 2133600 h 2181652"/>
              <a:gd name="connsiteX7" fmla="*/ 165100 w 2279650"/>
              <a:gd name="connsiteY7" fmla="*/ 2120900 h 2181652"/>
              <a:gd name="connsiteX8" fmla="*/ 180975 w 2279650"/>
              <a:gd name="connsiteY8" fmla="*/ 2095500 h 2181652"/>
              <a:gd name="connsiteX9" fmla="*/ 187325 w 2279650"/>
              <a:gd name="connsiteY9" fmla="*/ 2073275 h 2181652"/>
              <a:gd name="connsiteX10" fmla="*/ 190500 w 2279650"/>
              <a:gd name="connsiteY10" fmla="*/ 2051050 h 2181652"/>
              <a:gd name="connsiteX11" fmla="*/ 193675 w 2279650"/>
              <a:gd name="connsiteY11" fmla="*/ 2041525 h 2181652"/>
              <a:gd name="connsiteX12" fmla="*/ 200025 w 2279650"/>
              <a:gd name="connsiteY12" fmla="*/ 2016125 h 2181652"/>
              <a:gd name="connsiteX13" fmla="*/ 209550 w 2279650"/>
              <a:gd name="connsiteY13" fmla="*/ 1974850 h 2181652"/>
              <a:gd name="connsiteX14" fmla="*/ 219075 w 2279650"/>
              <a:gd name="connsiteY14" fmla="*/ 1946275 h 2181652"/>
              <a:gd name="connsiteX15" fmla="*/ 225425 w 2279650"/>
              <a:gd name="connsiteY15" fmla="*/ 1920875 h 2181652"/>
              <a:gd name="connsiteX16" fmla="*/ 244475 w 2279650"/>
              <a:gd name="connsiteY16" fmla="*/ 1889125 h 2181652"/>
              <a:gd name="connsiteX17" fmla="*/ 250825 w 2279650"/>
              <a:gd name="connsiteY17" fmla="*/ 1876425 h 2181652"/>
              <a:gd name="connsiteX18" fmla="*/ 263525 w 2279650"/>
              <a:gd name="connsiteY18" fmla="*/ 1857375 h 2181652"/>
              <a:gd name="connsiteX19" fmla="*/ 269875 w 2279650"/>
              <a:gd name="connsiteY19" fmla="*/ 1847850 h 2181652"/>
              <a:gd name="connsiteX20" fmla="*/ 276225 w 2279650"/>
              <a:gd name="connsiteY20" fmla="*/ 1838325 h 2181652"/>
              <a:gd name="connsiteX21" fmla="*/ 307975 w 2279650"/>
              <a:gd name="connsiteY21" fmla="*/ 1809750 h 2181652"/>
              <a:gd name="connsiteX22" fmla="*/ 317500 w 2279650"/>
              <a:gd name="connsiteY22" fmla="*/ 1806575 h 2181652"/>
              <a:gd name="connsiteX23" fmla="*/ 327025 w 2279650"/>
              <a:gd name="connsiteY23" fmla="*/ 1800225 h 2181652"/>
              <a:gd name="connsiteX24" fmla="*/ 355600 w 2279650"/>
              <a:gd name="connsiteY24" fmla="*/ 1797050 h 2181652"/>
              <a:gd name="connsiteX25" fmla="*/ 387350 w 2279650"/>
              <a:gd name="connsiteY25" fmla="*/ 1790700 h 2181652"/>
              <a:gd name="connsiteX26" fmla="*/ 422275 w 2279650"/>
              <a:gd name="connsiteY26" fmla="*/ 1787525 h 2181652"/>
              <a:gd name="connsiteX27" fmla="*/ 434975 w 2279650"/>
              <a:gd name="connsiteY27" fmla="*/ 1784350 h 2181652"/>
              <a:gd name="connsiteX28" fmla="*/ 457200 w 2279650"/>
              <a:gd name="connsiteY28" fmla="*/ 1781175 h 2181652"/>
              <a:gd name="connsiteX29" fmla="*/ 476250 w 2279650"/>
              <a:gd name="connsiteY29" fmla="*/ 1774825 h 2181652"/>
              <a:gd name="connsiteX30" fmla="*/ 498475 w 2279650"/>
              <a:gd name="connsiteY30" fmla="*/ 1768475 h 2181652"/>
              <a:gd name="connsiteX31" fmla="*/ 530225 w 2279650"/>
              <a:gd name="connsiteY31" fmla="*/ 1762125 h 2181652"/>
              <a:gd name="connsiteX32" fmla="*/ 574675 w 2279650"/>
              <a:gd name="connsiteY32" fmla="*/ 1746250 h 2181652"/>
              <a:gd name="connsiteX33" fmla="*/ 593725 w 2279650"/>
              <a:gd name="connsiteY33" fmla="*/ 1743075 h 2181652"/>
              <a:gd name="connsiteX34" fmla="*/ 615950 w 2279650"/>
              <a:gd name="connsiteY34" fmla="*/ 1736725 h 2181652"/>
              <a:gd name="connsiteX35" fmla="*/ 641350 w 2279650"/>
              <a:gd name="connsiteY35" fmla="*/ 1730375 h 2181652"/>
              <a:gd name="connsiteX36" fmla="*/ 657225 w 2279650"/>
              <a:gd name="connsiteY36" fmla="*/ 1720850 h 2181652"/>
              <a:gd name="connsiteX37" fmla="*/ 698500 w 2279650"/>
              <a:gd name="connsiteY37" fmla="*/ 1704975 h 2181652"/>
              <a:gd name="connsiteX38" fmla="*/ 730250 w 2279650"/>
              <a:gd name="connsiteY38" fmla="*/ 1679575 h 2181652"/>
              <a:gd name="connsiteX39" fmla="*/ 752475 w 2279650"/>
              <a:gd name="connsiteY39" fmla="*/ 1663700 h 2181652"/>
              <a:gd name="connsiteX40" fmla="*/ 777875 w 2279650"/>
              <a:gd name="connsiteY40" fmla="*/ 1619250 h 2181652"/>
              <a:gd name="connsiteX41" fmla="*/ 793750 w 2279650"/>
              <a:gd name="connsiteY41" fmla="*/ 1593850 h 2181652"/>
              <a:gd name="connsiteX42" fmla="*/ 828675 w 2279650"/>
              <a:gd name="connsiteY42" fmla="*/ 1530350 h 2181652"/>
              <a:gd name="connsiteX43" fmla="*/ 841375 w 2279650"/>
              <a:gd name="connsiteY43" fmla="*/ 1476375 h 2181652"/>
              <a:gd name="connsiteX44" fmla="*/ 866775 w 2279650"/>
              <a:gd name="connsiteY44" fmla="*/ 1384300 h 2181652"/>
              <a:gd name="connsiteX45" fmla="*/ 879475 w 2279650"/>
              <a:gd name="connsiteY45" fmla="*/ 1333500 h 2181652"/>
              <a:gd name="connsiteX46" fmla="*/ 885825 w 2279650"/>
              <a:gd name="connsiteY46" fmla="*/ 1308100 h 2181652"/>
              <a:gd name="connsiteX47" fmla="*/ 889000 w 2279650"/>
              <a:gd name="connsiteY47" fmla="*/ 1295400 h 2181652"/>
              <a:gd name="connsiteX48" fmla="*/ 895350 w 2279650"/>
              <a:gd name="connsiteY48" fmla="*/ 1285875 h 2181652"/>
              <a:gd name="connsiteX49" fmla="*/ 898525 w 2279650"/>
              <a:gd name="connsiteY49" fmla="*/ 1266825 h 2181652"/>
              <a:gd name="connsiteX50" fmla="*/ 920750 w 2279650"/>
              <a:gd name="connsiteY50" fmla="*/ 1235075 h 2181652"/>
              <a:gd name="connsiteX51" fmla="*/ 927100 w 2279650"/>
              <a:gd name="connsiteY51" fmla="*/ 1219200 h 2181652"/>
              <a:gd name="connsiteX52" fmla="*/ 930275 w 2279650"/>
              <a:gd name="connsiteY52" fmla="*/ 1209675 h 2181652"/>
              <a:gd name="connsiteX53" fmla="*/ 949325 w 2279650"/>
              <a:gd name="connsiteY53" fmla="*/ 1184275 h 2181652"/>
              <a:gd name="connsiteX54" fmla="*/ 962025 w 2279650"/>
              <a:gd name="connsiteY54" fmla="*/ 1174750 h 2181652"/>
              <a:gd name="connsiteX55" fmla="*/ 984250 w 2279650"/>
              <a:gd name="connsiteY55" fmla="*/ 1155700 h 2181652"/>
              <a:gd name="connsiteX56" fmla="*/ 1006475 w 2279650"/>
              <a:gd name="connsiteY56" fmla="*/ 1143000 h 2181652"/>
              <a:gd name="connsiteX57" fmla="*/ 1069975 w 2279650"/>
              <a:gd name="connsiteY57" fmla="*/ 1114425 h 2181652"/>
              <a:gd name="connsiteX58" fmla="*/ 1108075 w 2279650"/>
              <a:gd name="connsiteY58" fmla="*/ 1101725 h 2181652"/>
              <a:gd name="connsiteX59" fmla="*/ 1149350 w 2279650"/>
              <a:gd name="connsiteY59" fmla="*/ 1095375 h 2181652"/>
              <a:gd name="connsiteX60" fmla="*/ 1193800 w 2279650"/>
              <a:gd name="connsiteY60" fmla="*/ 1085850 h 2181652"/>
              <a:gd name="connsiteX61" fmla="*/ 1222375 w 2279650"/>
              <a:gd name="connsiteY61" fmla="*/ 1076325 h 2181652"/>
              <a:gd name="connsiteX62" fmla="*/ 1247775 w 2279650"/>
              <a:gd name="connsiteY62" fmla="*/ 1069975 h 2181652"/>
              <a:gd name="connsiteX63" fmla="*/ 1266825 w 2279650"/>
              <a:gd name="connsiteY63" fmla="*/ 1063625 h 2181652"/>
              <a:gd name="connsiteX64" fmla="*/ 1292225 w 2279650"/>
              <a:gd name="connsiteY64" fmla="*/ 1060450 h 2181652"/>
              <a:gd name="connsiteX65" fmla="*/ 1330325 w 2279650"/>
              <a:gd name="connsiteY65" fmla="*/ 1050925 h 2181652"/>
              <a:gd name="connsiteX66" fmla="*/ 1346200 w 2279650"/>
              <a:gd name="connsiteY66" fmla="*/ 1047750 h 2181652"/>
              <a:gd name="connsiteX67" fmla="*/ 1419225 w 2279650"/>
              <a:gd name="connsiteY67" fmla="*/ 1038225 h 2181652"/>
              <a:gd name="connsiteX68" fmla="*/ 1457325 w 2279650"/>
              <a:gd name="connsiteY68" fmla="*/ 1028700 h 2181652"/>
              <a:gd name="connsiteX69" fmla="*/ 1498600 w 2279650"/>
              <a:gd name="connsiteY69" fmla="*/ 1019175 h 2181652"/>
              <a:gd name="connsiteX70" fmla="*/ 1562100 w 2279650"/>
              <a:gd name="connsiteY70" fmla="*/ 987425 h 2181652"/>
              <a:gd name="connsiteX71" fmla="*/ 1603375 w 2279650"/>
              <a:gd name="connsiteY71" fmla="*/ 971550 h 2181652"/>
              <a:gd name="connsiteX72" fmla="*/ 1635125 w 2279650"/>
              <a:gd name="connsiteY72" fmla="*/ 952500 h 2181652"/>
              <a:gd name="connsiteX73" fmla="*/ 1644650 w 2279650"/>
              <a:gd name="connsiteY73" fmla="*/ 946150 h 2181652"/>
              <a:gd name="connsiteX74" fmla="*/ 1670050 w 2279650"/>
              <a:gd name="connsiteY74" fmla="*/ 923925 h 2181652"/>
              <a:gd name="connsiteX75" fmla="*/ 1685925 w 2279650"/>
              <a:gd name="connsiteY75" fmla="*/ 908050 h 2181652"/>
              <a:gd name="connsiteX76" fmla="*/ 1724025 w 2279650"/>
              <a:gd name="connsiteY76" fmla="*/ 879475 h 2181652"/>
              <a:gd name="connsiteX77" fmla="*/ 1762125 w 2279650"/>
              <a:gd name="connsiteY77" fmla="*/ 835025 h 2181652"/>
              <a:gd name="connsiteX78" fmla="*/ 1771650 w 2279650"/>
              <a:gd name="connsiteY78" fmla="*/ 825500 h 2181652"/>
              <a:gd name="connsiteX79" fmla="*/ 1800225 w 2279650"/>
              <a:gd name="connsiteY79" fmla="*/ 768350 h 2181652"/>
              <a:gd name="connsiteX80" fmla="*/ 1819275 w 2279650"/>
              <a:gd name="connsiteY80" fmla="*/ 733425 h 2181652"/>
              <a:gd name="connsiteX81" fmla="*/ 1844675 w 2279650"/>
              <a:gd name="connsiteY81" fmla="*/ 663575 h 2181652"/>
              <a:gd name="connsiteX82" fmla="*/ 1857375 w 2279650"/>
              <a:gd name="connsiteY82" fmla="*/ 635000 h 2181652"/>
              <a:gd name="connsiteX83" fmla="*/ 1873250 w 2279650"/>
              <a:gd name="connsiteY83" fmla="*/ 574675 h 2181652"/>
              <a:gd name="connsiteX84" fmla="*/ 1876425 w 2279650"/>
              <a:gd name="connsiteY84" fmla="*/ 565150 h 2181652"/>
              <a:gd name="connsiteX85" fmla="*/ 1895475 w 2279650"/>
              <a:gd name="connsiteY85" fmla="*/ 492125 h 2181652"/>
              <a:gd name="connsiteX86" fmla="*/ 1905000 w 2279650"/>
              <a:gd name="connsiteY86" fmla="*/ 466725 h 2181652"/>
              <a:gd name="connsiteX87" fmla="*/ 1911350 w 2279650"/>
              <a:gd name="connsiteY87" fmla="*/ 441325 h 2181652"/>
              <a:gd name="connsiteX88" fmla="*/ 1933575 w 2279650"/>
              <a:gd name="connsiteY88" fmla="*/ 381000 h 2181652"/>
              <a:gd name="connsiteX89" fmla="*/ 1939925 w 2279650"/>
              <a:gd name="connsiteY89" fmla="*/ 358775 h 2181652"/>
              <a:gd name="connsiteX90" fmla="*/ 1943100 w 2279650"/>
              <a:gd name="connsiteY90" fmla="*/ 349250 h 2181652"/>
              <a:gd name="connsiteX91" fmla="*/ 1946275 w 2279650"/>
              <a:gd name="connsiteY91" fmla="*/ 333375 h 2181652"/>
              <a:gd name="connsiteX92" fmla="*/ 1955800 w 2279650"/>
              <a:gd name="connsiteY92" fmla="*/ 320675 h 2181652"/>
              <a:gd name="connsiteX93" fmla="*/ 2003425 w 2279650"/>
              <a:gd name="connsiteY93" fmla="*/ 250825 h 2181652"/>
              <a:gd name="connsiteX94" fmla="*/ 2022475 w 2279650"/>
              <a:gd name="connsiteY94" fmla="*/ 234950 h 2181652"/>
              <a:gd name="connsiteX95" fmla="*/ 2044700 w 2279650"/>
              <a:gd name="connsiteY95" fmla="*/ 219075 h 2181652"/>
              <a:gd name="connsiteX96" fmla="*/ 2063750 w 2279650"/>
              <a:gd name="connsiteY96" fmla="*/ 196850 h 2181652"/>
              <a:gd name="connsiteX97" fmla="*/ 2073275 w 2279650"/>
              <a:gd name="connsiteY97" fmla="*/ 190500 h 2181652"/>
              <a:gd name="connsiteX98" fmla="*/ 2082800 w 2279650"/>
              <a:gd name="connsiteY98" fmla="*/ 174625 h 2181652"/>
              <a:gd name="connsiteX99" fmla="*/ 2092325 w 2279650"/>
              <a:gd name="connsiteY99" fmla="*/ 165100 h 2181652"/>
              <a:gd name="connsiteX100" fmla="*/ 2139950 w 2279650"/>
              <a:gd name="connsiteY100" fmla="*/ 133350 h 2181652"/>
              <a:gd name="connsiteX101" fmla="*/ 2184400 w 2279650"/>
              <a:gd name="connsiteY101" fmla="*/ 117475 h 2181652"/>
              <a:gd name="connsiteX102" fmla="*/ 2200275 w 2279650"/>
              <a:gd name="connsiteY102" fmla="*/ 107950 h 2181652"/>
              <a:gd name="connsiteX103" fmla="*/ 2209800 w 2279650"/>
              <a:gd name="connsiteY103" fmla="*/ 104775 h 2181652"/>
              <a:gd name="connsiteX104" fmla="*/ 2247900 w 2279650"/>
              <a:gd name="connsiteY104" fmla="*/ 82550 h 2181652"/>
              <a:gd name="connsiteX105" fmla="*/ 2257425 w 2279650"/>
              <a:gd name="connsiteY105" fmla="*/ 69850 h 2181652"/>
              <a:gd name="connsiteX106" fmla="*/ 2263775 w 2279650"/>
              <a:gd name="connsiteY106" fmla="*/ 50800 h 2181652"/>
              <a:gd name="connsiteX107" fmla="*/ 2270125 w 2279650"/>
              <a:gd name="connsiteY107" fmla="*/ 28575 h 2181652"/>
              <a:gd name="connsiteX108" fmla="*/ 2273300 w 2279650"/>
              <a:gd name="connsiteY108" fmla="*/ 19050 h 2181652"/>
              <a:gd name="connsiteX109" fmla="*/ 2279650 w 2279650"/>
              <a:gd name="connsiteY109" fmla="*/ 0 h 218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2279650" h="2181652">
                <a:moveTo>
                  <a:pt x="0" y="2171700"/>
                </a:moveTo>
                <a:cubicBezTo>
                  <a:pt x="6350" y="2174875"/>
                  <a:pt x="11986" y="2180519"/>
                  <a:pt x="19050" y="2181225"/>
                </a:cubicBezTo>
                <a:cubicBezTo>
                  <a:pt x="36592" y="2182979"/>
                  <a:pt x="60665" y="2179033"/>
                  <a:pt x="79375" y="2174875"/>
                </a:cubicBezTo>
                <a:cubicBezTo>
                  <a:pt x="83635" y="2173928"/>
                  <a:pt x="87935" y="2173080"/>
                  <a:pt x="92075" y="2171700"/>
                </a:cubicBezTo>
                <a:cubicBezTo>
                  <a:pt x="110754" y="2165474"/>
                  <a:pt x="107570" y="2164460"/>
                  <a:pt x="127000" y="2155825"/>
                </a:cubicBezTo>
                <a:cubicBezTo>
                  <a:pt x="153365" y="2144107"/>
                  <a:pt x="113399" y="2166525"/>
                  <a:pt x="152400" y="2143125"/>
                </a:cubicBezTo>
                <a:cubicBezTo>
                  <a:pt x="154517" y="2139950"/>
                  <a:pt x="156857" y="2136913"/>
                  <a:pt x="158750" y="2133600"/>
                </a:cubicBezTo>
                <a:cubicBezTo>
                  <a:pt x="161098" y="2129491"/>
                  <a:pt x="162592" y="2124914"/>
                  <a:pt x="165100" y="2120900"/>
                </a:cubicBezTo>
                <a:cubicBezTo>
                  <a:pt x="177531" y="2101010"/>
                  <a:pt x="172199" y="2115977"/>
                  <a:pt x="180975" y="2095500"/>
                </a:cubicBezTo>
                <a:cubicBezTo>
                  <a:pt x="183123" y="2090489"/>
                  <a:pt x="186477" y="2077939"/>
                  <a:pt x="187325" y="2073275"/>
                </a:cubicBezTo>
                <a:cubicBezTo>
                  <a:pt x="188664" y="2065912"/>
                  <a:pt x="189032" y="2058388"/>
                  <a:pt x="190500" y="2051050"/>
                </a:cubicBezTo>
                <a:cubicBezTo>
                  <a:pt x="191156" y="2047768"/>
                  <a:pt x="192794" y="2044754"/>
                  <a:pt x="193675" y="2041525"/>
                </a:cubicBezTo>
                <a:cubicBezTo>
                  <a:pt x="195971" y="2033105"/>
                  <a:pt x="198313" y="2024683"/>
                  <a:pt x="200025" y="2016125"/>
                </a:cubicBezTo>
                <a:cubicBezTo>
                  <a:pt x="203136" y="2000572"/>
                  <a:pt x="204763" y="1991125"/>
                  <a:pt x="209550" y="1974850"/>
                </a:cubicBezTo>
                <a:cubicBezTo>
                  <a:pt x="212383" y="1965218"/>
                  <a:pt x="216640" y="1956015"/>
                  <a:pt x="219075" y="1946275"/>
                </a:cubicBezTo>
                <a:cubicBezTo>
                  <a:pt x="221192" y="1937808"/>
                  <a:pt x="220935" y="1928359"/>
                  <a:pt x="225425" y="1920875"/>
                </a:cubicBezTo>
                <a:cubicBezTo>
                  <a:pt x="231775" y="1910292"/>
                  <a:pt x="238352" y="1899841"/>
                  <a:pt x="244475" y="1889125"/>
                </a:cubicBezTo>
                <a:cubicBezTo>
                  <a:pt x="246823" y="1885016"/>
                  <a:pt x="248390" y="1880484"/>
                  <a:pt x="250825" y="1876425"/>
                </a:cubicBezTo>
                <a:cubicBezTo>
                  <a:pt x="254752" y="1869881"/>
                  <a:pt x="259292" y="1863725"/>
                  <a:pt x="263525" y="1857375"/>
                </a:cubicBezTo>
                <a:lnTo>
                  <a:pt x="269875" y="1847850"/>
                </a:lnTo>
                <a:cubicBezTo>
                  <a:pt x="271992" y="1844675"/>
                  <a:pt x="273527" y="1841023"/>
                  <a:pt x="276225" y="1838325"/>
                </a:cubicBezTo>
                <a:cubicBezTo>
                  <a:pt x="284957" y="1829593"/>
                  <a:pt x="296376" y="1816378"/>
                  <a:pt x="307975" y="1809750"/>
                </a:cubicBezTo>
                <a:cubicBezTo>
                  <a:pt x="310881" y="1808090"/>
                  <a:pt x="314507" y="1808072"/>
                  <a:pt x="317500" y="1806575"/>
                </a:cubicBezTo>
                <a:cubicBezTo>
                  <a:pt x="320913" y="1804868"/>
                  <a:pt x="323323" y="1801150"/>
                  <a:pt x="327025" y="1800225"/>
                </a:cubicBezTo>
                <a:cubicBezTo>
                  <a:pt x="336322" y="1797901"/>
                  <a:pt x="346075" y="1798108"/>
                  <a:pt x="355600" y="1797050"/>
                </a:cubicBezTo>
                <a:cubicBezTo>
                  <a:pt x="368682" y="1793779"/>
                  <a:pt x="372645" y="1792430"/>
                  <a:pt x="387350" y="1790700"/>
                </a:cubicBezTo>
                <a:cubicBezTo>
                  <a:pt x="398960" y="1789334"/>
                  <a:pt x="410633" y="1788583"/>
                  <a:pt x="422275" y="1787525"/>
                </a:cubicBezTo>
                <a:cubicBezTo>
                  <a:pt x="426508" y="1786467"/>
                  <a:pt x="430682" y="1785131"/>
                  <a:pt x="434975" y="1784350"/>
                </a:cubicBezTo>
                <a:cubicBezTo>
                  <a:pt x="442338" y="1783011"/>
                  <a:pt x="449908" y="1782858"/>
                  <a:pt x="457200" y="1781175"/>
                </a:cubicBezTo>
                <a:cubicBezTo>
                  <a:pt x="463722" y="1779670"/>
                  <a:pt x="469853" y="1776793"/>
                  <a:pt x="476250" y="1774825"/>
                </a:cubicBezTo>
                <a:cubicBezTo>
                  <a:pt x="483614" y="1772559"/>
                  <a:pt x="490975" y="1770240"/>
                  <a:pt x="498475" y="1768475"/>
                </a:cubicBezTo>
                <a:cubicBezTo>
                  <a:pt x="508981" y="1766003"/>
                  <a:pt x="519754" y="1764743"/>
                  <a:pt x="530225" y="1762125"/>
                </a:cubicBezTo>
                <a:cubicBezTo>
                  <a:pt x="551990" y="1756684"/>
                  <a:pt x="550928" y="1753035"/>
                  <a:pt x="574675" y="1746250"/>
                </a:cubicBezTo>
                <a:cubicBezTo>
                  <a:pt x="580865" y="1744481"/>
                  <a:pt x="587452" y="1744523"/>
                  <a:pt x="593725" y="1743075"/>
                </a:cubicBezTo>
                <a:cubicBezTo>
                  <a:pt x="601232" y="1741343"/>
                  <a:pt x="608505" y="1738710"/>
                  <a:pt x="615950" y="1736725"/>
                </a:cubicBezTo>
                <a:cubicBezTo>
                  <a:pt x="624383" y="1734476"/>
                  <a:pt x="632883" y="1732492"/>
                  <a:pt x="641350" y="1730375"/>
                </a:cubicBezTo>
                <a:cubicBezTo>
                  <a:pt x="646642" y="1727200"/>
                  <a:pt x="651586" y="1723356"/>
                  <a:pt x="657225" y="1720850"/>
                </a:cubicBezTo>
                <a:cubicBezTo>
                  <a:pt x="670695" y="1714863"/>
                  <a:pt x="698500" y="1704975"/>
                  <a:pt x="698500" y="1704975"/>
                </a:cubicBezTo>
                <a:cubicBezTo>
                  <a:pt x="709083" y="1696508"/>
                  <a:pt x="719221" y="1687453"/>
                  <a:pt x="730250" y="1679575"/>
                </a:cubicBezTo>
                <a:cubicBezTo>
                  <a:pt x="737658" y="1674283"/>
                  <a:pt x="746037" y="1670138"/>
                  <a:pt x="752475" y="1663700"/>
                </a:cubicBezTo>
                <a:cubicBezTo>
                  <a:pt x="771394" y="1644781"/>
                  <a:pt x="766217" y="1641109"/>
                  <a:pt x="777875" y="1619250"/>
                </a:cubicBezTo>
                <a:cubicBezTo>
                  <a:pt x="782573" y="1610440"/>
                  <a:pt x="788872" y="1602561"/>
                  <a:pt x="793750" y="1593850"/>
                </a:cubicBezTo>
                <a:cubicBezTo>
                  <a:pt x="835074" y="1520057"/>
                  <a:pt x="808978" y="1559896"/>
                  <a:pt x="828675" y="1530350"/>
                </a:cubicBezTo>
                <a:cubicBezTo>
                  <a:pt x="834367" y="1479126"/>
                  <a:pt x="827053" y="1523638"/>
                  <a:pt x="841375" y="1476375"/>
                </a:cubicBezTo>
                <a:cubicBezTo>
                  <a:pt x="855702" y="1429094"/>
                  <a:pt x="858377" y="1417891"/>
                  <a:pt x="866775" y="1384300"/>
                </a:cubicBezTo>
                <a:lnTo>
                  <a:pt x="879475" y="1333500"/>
                </a:lnTo>
                <a:lnTo>
                  <a:pt x="885825" y="1308100"/>
                </a:lnTo>
                <a:cubicBezTo>
                  <a:pt x="886883" y="1303867"/>
                  <a:pt x="886579" y="1299031"/>
                  <a:pt x="889000" y="1295400"/>
                </a:cubicBezTo>
                <a:lnTo>
                  <a:pt x="895350" y="1285875"/>
                </a:lnTo>
                <a:cubicBezTo>
                  <a:pt x="896408" y="1279525"/>
                  <a:pt x="896214" y="1272833"/>
                  <a:pt x="898525" y="1266825"/>
                </a:cubicBezTo>
                <a:cubicBezTo>
                  <a:pt x="905522" y="1248632"/>
                  <a:pt x="909365" y="1246460"/>
                  <a:pt x="920750" y="1235075"/>
                </a:cubicBezTo>
                <a:cubicBezTo>
                  <a:pt x="922867" y="1229783"/>
                  <a:pt x="925099" y="1224536"/>
                  <a:pt x="927100" y="1219200"/>
                </a:cubicBezTo>
                <a:cubicBezTo>
                  <a:pt x="928275" y="1216066"/>
                  <a:pt x="928778" y="1212668"/>
                  <a:pt x="930275" y="1209675"/>
                </a:cubicBezTo>
                <a:cubicBezTo>
                  <a:pt x="933206" y="1203813"/>
                  <a:pt x="946989" y="1186611"/>
                  <a:pt x="949325" y="1184275"/>
                </a:cubicBezTo>
                <a:cubicBezTo>
                  <a:pt x="953067" y="1180533"/>
                  <a:pt x="957929" y="1178101"/>
                  <a:pt x="962025" y="1174750"/>
                </a:cubicBezTo>
                <a:cubicBezTo>
                  <a:pt x="969577" y="1168571"/>
                  <a:pt x="976310" y="1161371"/>
                  <a:pt x="984250" y="1155700"/>
                </a:cubicBezTo>
                <a:cubicBezTo>
                  <a:pt x="991193" y="1150741"/>
                  <a:pt x="998924" y="1146974"/>
                  <a:pt x="1006475" y="1143000"/>
                </a:cubicBezTo>
                <a:cubicBezTo>
                  <a:pt x="1037154" y="1126853"/>
                  <a:pt x="1041157" y="1124511"/>
                  <a:pt x="1069975" y="1114425"/>
                </a:cubicBezTo>
                <a:cubicBezTo>
                  <a:pt x="1082610" y="1110003"/>
                  <a:pt x="1095058" y="1104849"/>
                  <a:pt x="1108075" y="1101725"/>
                </a:cubicBezTo>
                <a:cubicBezTo>
                  <a:pt x="1121611" y="1098476"/>
                  <a:pt x="1135592" y="1097492"/>
                  <a:pt x="1149350" y="1095375"/>
                </a:cubicBezTo>
                <a:cubicBezTo>
                  <a:pt x="1176495" y="1086327"/>
                  <a:pt x="1161758" y="1089855"/>
                  <a:pt x="1193800" y="1085850"/>
                </a:cubicBezTo>
                <a:cubicBezTo>
                  <a:pt x="1203325" y="1082675"/>
                  <a:pt x="1212743" y="1079158"/>
                  <a:pt x="1222375" y="1076325"/>
                </a:cubicBezTo>
                <a:cubicBezTo>
                  <a:pt x="1230748" y="1073862"/>
                  <a:pt x="1239496" y="1072735"/>
                  <a:pt x="1247775" y="1069975"/>
                </a:cubicBezTo>
                <a:cubicBezTo>
                  <a:pt x="1254125" y="1067858"/>
                  <a:pt x="1260280" y="1065027"/>
                  <a:pt x="1266825" y="1063625"/>
                </a:cubicBezTo>
                <a:cubicBezTo>
                  <a:pt x="1275168" y="1061837"/>
                  <a:pt x="1283822" y="1061933"/>
                  <a:pt x="1292225" y="1060450"/>
                </a:cubicBezTo>
                <a:cubicBezTo>
                  <a:pt x="1366313" y="1047376"/>
                  <a:pt x="1297053" y="1059243"/>
                  <a:pt x="1330325" y="1050925"/>
                </a:cubicBezTo>
                <a:cubicBezTo>
                  <a:pt x="1335560" y="1049616"/>
                  <a:pt x="1340886" y="1048688"/>
                  <a:pt x="1346200" y="1047750"/>
                </a:cubicBezTo>
                <a:cubicBezTo>
                  <a:pt x="1390144" y="1039995"/>
                  <a:pt x="1376641" y="1042096"/>
                  <a:pt x="1419225" y="1038225"/>
                </a:cubicBezTo>
                <a:lnTo>
                  <a:pt x="1457325" y="1028700"/>
                </a:lnTo>
                <a:lnTo>
                  <a:pt x="1498600" y="1019175"/>
                </a:lnTo>
                <a:cubicBezTo>
                  <a:pt x="1525331" y="1003136"/>
                  <a:pt x="1520709" y="1005164"/>
                  <a:pt x="1562100" y="987425"/>
                </a:cubicBezTo>
                <a:cubicBezTo>
                  <a:pt x="1575649" y="981618"/>
                  <a:pt x="1590077" y="977910"/>
                  <a:pt x="1603375" y="971550"/>
                </a:cubicBezTo>
                <a:cubicBezTo>
                  <a:pt x="1614509" y="966225"/>
                  <a:pt x="1624614" y="958969"/>
                  <a:pt x="1635125" y="952500"/>
                </a:cubicBezTo>
                <a:cubicBezTo>
                  <a:pt x="1638375" y="950500"/>
                  <a:pt x="1641697" y="948566"/>
                  <a:pt x="1644650" y="946150"/>
                </a:cubicBezTo>
                <a:cubicBezTo>
                  <a:pt x="1653357" y="939026"/>
                  <a:pt x="1661783" y="931556"/>
                  <a:pt x="1670050" y="923925"/>
                </a:cubicBezTo>
                <a:cubicBezTo>
                  <a:pt x="1675549" y="918849"/>
                  <a:pt x="1680148" y="912807"/>
                  <a:pt x="1685925" y="908050"/>
                </a:cubicBezTo>
                <a:cubicBezTo>
                  <a:pt x="1698179" y="897958"/>
                  <a:pt x="1713694" y="891528"/>
                  <a:pt x="1724025" y="879475"/>
                </a:cubicBezTo>
                <a:cubicBezTo>
                  <a:pt x="1736725" y="864658"/>
                  <a:pt x="1749214" y="849658"/>
                  <a:pt x="1762125" y="835025"/>
                </a:cubicBezTo>
                <a:cubicBezTo>
                  <a:pt x="1765096" y="831658"/>
                  <a:pt x="1768956" y="829092"/>
                  <a:pt x="1771650" y="825500"/>
                </a:cubicBezTo>
                <a:cubicBezTo>
                  <a:pt x="1782513" y="811015"/>
                  <a:pt x="1794446" y="779908"/>
                  <a:pt x="1800225" y="768350"/>
                </a:cubicBezTo>
                <a:cubicBezTo>
                  <a:pt x="1806155" y="756489"/>
                  <a:pt x="1814096" y="745633"/>
                  <a:pt x="1819275" y="733425"/>
                </a:cubicBezTo>
                <a:cubicBezTo>
                  <a:pt x="1828951" y="710618"/>
                  <a:pt x="1833595" y="685734"/>
                  <a:pt x="1844675" y="663575"/>
                </a:cubicBezTo>
                <a:cubicBezTo>
                  <a:pt x="1851098" y="650730"/>
                  <a:pt x="1854123" y="646924"/>
                  <a:pt x="1857375" y="635000"/>
                </a:cubicBezTo>
                <a:cubicBezTo>
                  <a:pt x="1862846" y="614940"/>
                  <a:pt x="1866675" y="594401"/>
                  <a:pt x="1873250" y="574675"/>
                </a:cubicBezTo>
                <a:cubicBezTo>
                  <a:pt x="1874308" y="571500"/>
                  <a:pt x="1875555" y="568382"/>
                  <a:pt x="1876425" y="565150"/>
                </a:cubicBezTo>
                <a:cubicBezTo>
                  <a:pt x="1882965" y="540859"/>
                  <a:pt x="1886642" y="515680"/>
                  <a:pt x="1895475" y="492125"/>
                </a:cubicBezTo>
                <a:cubicBezTo>
                  <a:pt x="1898650" y="483658"/>
                  <a:pt x="1902303" y="475356"/>
                  <a:pt x="1905000" y="466725"/>
                </a:cubicBezTo>
                <a:cubicBezTo>
                  <a:pt x="1907603" y="458395"/>
                  <a:pt x="1908590" y="449604"/>
                  <a:pt x="1911350" y="441325"/>
                </a:cubicBezTo>
                <a:cubicBezTo>
                  <a:pt x="1918127" y="420995"/>
                  <a:pt x="1927688" y="401605"/>
                  <a:pt x="1933575" y="381000"/>
                </a:cubicBezTo>
                <a:cubicBezTo>
                  <a:pt x="1935692" y="373592"/>
                  <a:pt x="1937711" y="366155"/>
                  <a:pt x="1939925" y="358775"/>
                </a:cubicBezTo>
                <a:cubicBezTo>
                  <a:pt x="1940887" y="355569"/>
                  <a:pt x="1942288" y="352497"/>
                  <a:pt x="1943100" y="349250"/>
                </a:cubicBezTo>
                <a:cubicBezTo>
                  <a:pt x="1944409" y="344015"/>
                  <a:pt x="1944083" y="338306"/>
                  <a:pt x="1946275" y="333375"/>
                </a:cubicBezTo>
                <a:cubicBezTo>
                  <a:pt x="1948424" y="328539"/>
                  <a:pt x="1953077" y="325213"/>
                  <a:pt x="1955800" y="320675"/>
                </a:cubicBezTo>
                <a:cubicBezTo>
                  <a:pt x="1973863" y="290570"/>
                  <a:pt x="1963833" y="283818"/>
                  <a:pt x="2003425" y="250825"/>
                </a:cubicBezTo>
                <a:cubicBezTo>
                  <a:pt x="2009775" y="245533"/>
                  <a:pt x="2015923" y="239990"/>
                  <a:pt x="2022475" y="234950"/>
                </a:cubicBezTo>
                <a:cubicBezTo>
                  <a:pt x="2029691" y="229399"/>
                  <a:pt x="2037654" y="224840"/>
                  <a:pt x="2044700" y="219075"/>
                </a:cubicBezTo>
                <a:cubicBezTo>
                  <a:pt x="2086426" y="184936"/>
                  <a:pt x="2037299" y="223301"/>
                  <a:pt x="2063750" y="196850"/>
                </a:cubicBezTo>
                <a:cubicBezTo>
                  <a:pt x="2066448" y="194152"/>
                  <a:pt x="2070100" y="192617"/>
                  <a:pt x="2073275" y="190500"/>
                </a:cubicBezTo>
                <a:cubicBezTo>
                  <a:pt x="2076450" y="185208"/>
                  <a:pt x="2079097" y="179562"/>
                  <a:pt x="2082800" y="174625"/>
                </a:cubicBezTo>
                <a:cubicBezTo>
                  <a:pt x="2085494" y="171033"/>
                  <a:pt x="2088969" y="168083"/>
                  <a:pt x="2092325" y="165100"/>
                </a:cubicBezTo>
                <a:cubicBezTo>
                  <a:pt x="2109168" y="150128"/>
                  <a:pt x="2118093" y="142853"/>
                  <a:pt x="2139950" y="133350"/>
                </a:cubicBezTo>
                <a:cubicBezTo>
                  <a:pt x="2154378" y="127077"/>
                  <a:pt x="2169900" y="123580"/>
                  <a:pt x="2184400" y="117475"/>
                </a:cubicBezTo>
                <a:cubicBezTo>
                  <a:pt x="2190087" y="115080"/>
                  <a:pt x="2194755" y="110710"/>
                  <a:pt x="2200275" y="107950"/>
                </a:cubicBezTo>
                <a:cubicBezTo>
                  <a:pt x="2203268" y="106453"/>
                  <a:pt x="2206847" y="106350"/>
                  <a:pt x="2209800" y="104775"/>
                </a:cubicBezTo>
                <a:cubicBezTo>
                  <a:pt x="2222773" y="97856"/>
                  <a:pt x="2247900" y="82550"/>
                  <a:pt x="2247900" y="82550"/>
                </a:cubicBezTo>
                <a:cubicBezTo>
                  <a:pt x="2251075" y="78317"/>
                  <a:pt x="2255058" y="74583"/>
                  <a:pt x="2257425" y="69850"/>
                </a:cubicBezTo>
                <a:cubicBezTo>
                  <a:pt x="2260418" y="63863"/>
                  <a:pt x="2261658" y="57150"/>
                  <a:pt x="2263775" y="50800"/>
                </a:cubicBezTo>
                <a:cubicBezTo>
                  <a:pt x="2271388" y="27962"/>
                  <a:pt x="2262152" y="56482"/>
                  <a:pt x="2270125" y="28575"/>
                </a:cubicBezTo>
                <a:cubicBezTo>
                  <a:pt x="2271044" y="25357"/>
                  <a:pt x="2272381" y="22268"/>
                  <a:pt x="2273300" y="19050"/>
                </a:cubicBezTo>
                <a:cubicBezTo>
                  <a:pt x="2278299" y="1555"/>
                  <a:pt x="2273846" y="11608"/>
                  <a:pt x="227965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2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F29DF0C-06B9-6241-A7C3-77809B7491F9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Probability Boxes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4D81159-457E-B840-A91A-9D0EEC25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7" y="1105618"/>
            <a:ext cx="4895491" cy="4895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/>
              <p:nvPr/>
            </p:nvSpPr>
            <p:spPr>
              <a:xfrm>
                <a:off x="1510621" y="2036678"/>
                <a:ext cx="1981568" cy="543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621" y="2036678"/>
                <a:ext cx="1981568" cy="5434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B37C9D6-BECF-5442-A718-D56D204E451E}"/>
              </a:ext>
            </a:extLst>
          </p:cNvPr>
          <p:cNvSpPr txBox="1"/>
          <p:nvPr/>
        </p:nvSpPr>
        <p:spPr>
          <a:xfrm>
            <a:off x="840566" y="1419876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cdf</a:t>
            </a:r>
            <a:r>
              <a:rPr lang="en-US" sz="2800" dirty="0"/>
              <a:t> bounds:</a:t>
            </a:r>
          </a:p>
        </p:txBody>
      </p:sp>
    </p:spTree>
    <p:extLst>
      <p:ext uri="{BB962C8B-B14F-4D97-AF65-F5344CB8AC3E}">
        <p14:creationId xmlns:p14="http://schemas.microsoft.com/office/powerpoint/2010/main" val="224486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F29DF0C-06B9-6241-A7C3-77809B7491F9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Probability Boxes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81159-457E-B840-A91A-9D0EEC25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37" y="1105618"/>
            <a:ext cx="4895491" cy="4895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/>
              <p:nvPr/>
            </p:nvSpPr>
            <p:spPr>
              <a:xfrm>
                <a:off x="1169373" y="1923944"/>
                <a:ext cx="2326534" cy="671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373" y="1923944"/>
                <a:ext cx="2326534" cy="6717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BB2229-AF52-F744-8AA9-68E972A10AC3}"/>
              </a:ext>
            </a:extLst>
          </p:cNvPr>
          <p:cNvSpPr txBox="1"/>
          <p:nvPr/>
        </p:nvSpPr>
        <p:spPr>
          <a:xfrm>
            <a:off x="8925464" y="989162"/>
            <a:ext cx="1229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(p-box)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A9F1E-5E82-804F-89B0-FC90EE78F512}"/>
              </a:ext>
            </a:extLst>
          </p:cNvPr>
          <p:cNvSpPr txBox="1"/>
          <p:nvPr/>
        </p:nvSpPr>
        <p:spPr>
          <a:xfrm>
            <a:off x="840566" y="1419876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cdf</a:t>
            </a:r>
            <a:r>
              <a:rPr lang="en-US" sz="2800" dirty="0"/>
              <a:t> bounds: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F7022-D5AB-D243-BDD0-11E487BCCBE2}"/>
                  </a:ext>
                </a:extLst>
              </p:cNvPr>
              <p:cNvSpPr/>
              <p:nvPr/>
            </p:nvSpPr>
            <p:spPr>
              <a:xfrm>
                <a:off x="8338572" y="1923944"/>
                <a:ext cx="477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GB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F7022-D5AB-D243-BDD0-11E487BCC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572" y="1923944"/>
                <a:ext cx="47795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B30011A-FD6B-A946-AD1C-6FC38E42044D}"/>
                  </a:ext>
                </a:extLst>
              </p:cNvPr>
              <p:cNvSpPr/>
              <p:nvPr/>
            </p:nvSpPr>
            <p:spPr>
              <a:xfrm>
                <a:off x="10662249" y="2434247"/>
                <a:ext cx="477951" cy="42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B30011A-FD6B-A946-AD1C-6FC38E420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249" y="2434247"/>
                <a:ext cx="477951" cy="427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>
            <a:extLst>
              <a:ext uri="{FF2B5EF4-FFF2-40B4-BE49-F238E27FC236}">
                <a16:creationId xmlns:a16="http://schemas.microsoft.com/office/drawing/2014/main" id="{CA4755EF-A868-9142-B509-073AFDA9805C}"/>
              </a:ext>
            </a:extLst>
          </p:cNvPr>
          <p:cNvSpPr/>
          <p:nvPr/>
        </p:nvSpPr>
        <p:spPr>
          <a:xfrm>
            <a:off x="8890958" y="2173857"/>
            <a:ext cx="672861" cy="483079"/>
          </a:xfrm>
          <a:custGeom>
            <a:avLst/>
            <a:gdLst>
              <a:gd name="connsiteX0" fmla="*/ 0 w 672861"/>
              <a:gd name="connsiteY0" fmla="*/ 23003 h 483079"/>
              <a:gd name="connsiteX1" fmla="*/ 28755 w 672861"/>
              <a:gd name="connsiteY1" fmla="*/ 17252 h 483079"/>
              <a:gd name="connsiteX2" fmla="*/ 63261 w 672861"/>
              <a:gd name="connsiteY2" fmla="*/ 11501 h 483079"/>
              <a:gd name="connsiteX3" fmla="*/ 80514 w 672861"/>
              <a:gd name="connsiteY3" fmla="*/ 5751 h 483079"/>
              <a:gd name="connsiteX4" fmla="*/ 109268 w 672861"/>
              <a:gd name="connsiteY4" fmla="*/ 0 h 483079"/>
              <a:gd name="connsiteX5" fmla="*/ 270295 w 672861"/>
              <a:gd name="connsiteY5" fmla="*/ 5751 h 483079"/>
              <a:gd name="connsiteX6" fmla="*/ 293299 w 672861"/>
              <a:gd name="connsiteY6" fmla="*/ 11501 h 483079"/>
              <a:gd name="connsiteX7" fmla="*/ 310551 w 672861"/>
              <a:gd name="connsiteY7" fmla="*/ 23003 h 483079"/>
              <a:gd name="connsiteX8" fmla="*/ 345057 w 672861"/>
              <a:gd name="connsiteY8" fmla="*/ 40256 h 483079"/>
              <a:gd name="connsiteX9" fmla="*/ 379563 w 672861"/>
              <a:gd name="connsiteY9" fmla="*/ 86264 h 483079"/>
              <a:gd name="connsiteX10" fmla="*/ 396816 w 672861"/>
              <a:gd name="connsiteY10" fmla="*/ 103517 h 483079"/>
              <a:gd name="connsiteX11" fmla="*/ 402567 w 672861"/>
              <a:gd name="connsiteY11" fmla="*/ 126520 h 483079"/>
              <a:gd name="connsiteX12" fmla="*/ 408317 w 672861"/>
              <a:gd name="connsiteY12" fmla="*/ 143773 h 483079"/>
              <a:gd name="connsiteX13" fmla="*/ 414068 w 672861"/>
              <a:gd name="connsiteY13" fmla="*/ 172528 h 483079"/>
              <a:gd name="connsiteX14" fmla="*/ 442823 w 672861"/>
              <a:gd name="connsiteY14" fmla="*/ 218535 h 483079"/>
              <a:gd name="connsiteX15" fmla="*/ 448574 w 672861"/>
              <a:gd name="connsiteY15" fmla="*/ 235788 h 483079"/>
              <a:gd name="connsiteX16" fmla="*/ 460076 w 672861"/>
              <a:gd name="connsiteY16" fmla="*/ 281796 h 483079"/>
              <a:gd name="connsiteX17" fmla="*/ 471578 w 672861"/>
              <a:gd name="connsiteY17" fmla="*/ 304800 h 483079"/>
              <a:gd name="connsiteX18" fmla="*/ 500333 w 672861"/>
              <a:gd name="connsiteY18" fmla="*/ 345056 h 483079"/>
              <a:gd name="connsiteX19" fmla="*/ 523336 w 672861"/>
              <a:gd name="connsiteY19" fmla="*/ 379562 h 483079"/>
              <a:gd name="connsiteX20" fmla="*/ 540589 w 672861"/>
              <a:gd name="connsiteY20" fmla="*/ 408317 h 483079"/>
              <a:gd name="connsiteX21" fmla="*/ 557842 w 672861"/>
              <a:gd name="connsiteY21" fmla="*/ 425569 h 483079"/>
              <a:gd name="connsiteX22" fmla="*/ 563593 w 672861"/>
              <a:gd name="connsiteY22" fmla="*/ 442822 h 483079"/>
              <a:gd name="connsiteX23" fmla="*/ 632604 w 672861"/>
              <a:gd name="connsiteY23" fmla="*/ 477328 h 483079"/>
              <a:gd name="connsiteX24" fmla="*/ 672861 w 672861"/>
              <a:gd name="connsiteY24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2861" h="483079">
                <a:moveTo>
                  <a:pt x="0" y="23003"/>
                </a:moveTo>
                <a:lnTo>
                  <a:pt x="28755" y="17252"/>
                </a:lnTo>
                <a:cubicBezTo>
                  <a:pt x="40228" y="15166"/>
                  <a:pt x="51878" y="14030"/>
                  <a:pt x="63261" y="11501"/>
                </a:cubicBezTo>
                <a:cubicBezTo>
                  <a:pt x="69179" y="10186"/>
                  <a:pt x="74633" y="7221"/>
                  <a:pt x="80514" y="5751"/>
                </a:cubicBezTo>
                <a:cubicBezTo>
                  <a:pt x="89997" y="3380"/>
                  <a:pt x="99683" y="1917"/>
                  <a:pt x="109268" y="0"/>
                </a:cubicBezTo>
                <a:cubicBezTo>
                  <a:pt x="162944" y="1917"/>
                  <a:pt x="216690" y="2401"/>
                  <a:pt x="270295" y="5751"/>
                </a:cubicBezTo>
                <a:cubicBezTo>
                  <a:pt x="278184" y="6244"/>
                  <a:pt x="286034" y="8388"/>
                  <a:pt x="293299" y="11501"/>
                </a:cubicBezTo>
                <a:cubicBezTo>
                  <a:pt x="299652" y="14224"/>
                  <a:pt x="304369" y="19912"/>
                  <a:pt x="310551" y="23003"/>
                </a:cubicBezTo>
                <a:cubicBezTo>
                  <a:pt x="358175" y="46816"/>
                  <a:pt x="295608" y="7290"/>
                  <a:pt x="345057" y="40256"/>
                </a:cubicBezTo>
                <a:cubicBezTo>
                  <a:pt x="358752" y="60799"/>
                  <a:pt x="360438" y="64407"/>
                  <a:pt x="379563" y="86264"/>
                </a:cubicBezTo>
                <a:cubicBezTo>
                  <a:pt x="384919" y="92385"/>
                  <a:pt x="391065" y="97766"/>
                  <a:pt x="396816" y="103517"/>
                </a:cubicBezTo>
                <a:cubicBezTo>
                  <a:pt x="398733" y="111185"/>
                  <a:pt x="400396" y="118920"/>
                  <a:pt x="402567" y="126520"/>
                </a:cubicBezTo>
                <a:cubicBezTo>
                  <a:pt x="404232" y="132349"/>
                  <a:pt x="406847" y="137892"/>
                  <a:pt x="408317" y="143773"/>
                </a:cubicBezTo>
                <a:cubicBezTo>
                  <a:pt x="410688" y="153256"/>
                  <a:pt x="410977" y="163255"/>
                  <a:pt x="414068" y="172528"/>
                </a:cubicBezTo>
                <a:cubicBezTo>
                  <a:pt x="420384" y="191475"/>
                  <a:pt x="431017" y="202794"/>
                  <a:pt x="442823" y="218535"/>
                </a:cubicBezTo>
                <a:cubicBezTo>
                  <a:pt x="444740" y="224286"/>
                  <a:pt x="446979" y="229940"/>
                  <a:pt x="448574" y="235788"/>
                </a:cubicBezTo>
                <a:cubicBezTo>
                  <a:pt x="452733" y="251039"/>
                  <a:pt x="453006" y="267657"/>
                  <a:pt x="460076" y="281796"/>
                </a:cubicBezTo>
                <a:cubicBezTo>
                  <a:pt x="463910" y="289464"/>
                  <a:pt x="467324" y="297357"/>
                  <a:pt x="471578" y="304800"/>
                </a:cubicBezTo>
                <a:cubicBezTo>
                  <a:pt x="479885" y="319337"/>
                  <a:pt x="490737" y="331348"/>
                  <a:pt x="500333" y="345056"/>
                </a:cubicBezTo>
                <a:cubicBezTo>
                  <a:pt x="508260" y="356381"/>
                  <a:pt x="516224" y="367708"/>
                  <a:pt x="523336" y="379562"/>
                </a:cubicBezTo>
                <a:cubicBezTo>
                  <a:pt x="529087" y="389147"/>
                  <a:pt x="533882" y="399375"/>
                  <a:pt x="540589" y="408317"/>
                </a:cubicBezTo>
                <a:cubicBezTo>
                  <a:pt x="545469" y="414823"/>
                  <a:pt x="552091" y="419818"/>
                  <a:pt x="557842" y="425569"/>
                </a:cubicBezTo>
                <a:cubicBezTo>
                  <a:pt x="559759" y="431320"/>
                  <a:pt x="559306" y="438535"/>
                  <a:pt x="563593" y="442822"/>
                </a:cubicBezTo>
                <a:cubicBezTo>
                  <a:pt x="578778" y="458007"/>
                  <a:pt x="610777" y="474210"/>
                  <a:pt x="632604" y="477328"/>
                </a:cubicBezTo>
                <a:lnTo>
                  <a:pt x="672861" y="483079"/>
                </a:ln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AD3F477-C793-754C-A7A5-694D3050AA49}"/>
              </a:ext>
            </a:extLst>
          </p:cNvPr>
          <p:cNvSpPr/>
          <p:nvPr/>
        </p:nvSpPr>
        <p:spPr>
          <a:xfrm>
            <a:off x="10041147" y="2674189"/>
            <a:ext cx="621102" cy="178279"/>
          </a:xfrm>
          <a:custGeom>
            <a:avLst/>
            <a:gdLst>
              <a:gd name="connsiteX0" fmla="*/ 621102 w 621102"/>
              <a:gd name="connsiteY0" fmla="*/ 0 h 178279"/>
              <a:gd name="connsiteX1" fmla="*/ 586596 w 621102"/>
              <a:gd name="connsiteY1" fmla="*/ 5751 h 178279"/>
              <a:gd name="connsiteX2" fmla="*/ 494581 w 621102"/>
              <a:gd name="connsiteY2" fmla="*/ 17253 h 178279"/>
              <a:gd name="connsiteX3" fmla="*/ 431321 w 621102"/>
              <a:gd name="connsiteY3" fmla="*/ 57509 h 178279"/>
              <a:gd name="connsiteX4" fmla="*/ 396815 w 621102"/>
              <a:gd name="connsiteY4" fmla="*/ 80513 h 178279"/>
              <a:gd name="connsiteX5" fmla="*/ 379562 w 621102"/>
              <a:gd name="connsiteY5" fmla="*/ 92015 h 178279"/>
              <a:gd name="connsiteX6" fmla="*/ 356559 w 621102"/>
              <a:gd name="connsiteY6" fmla="*/ 103517 h 178279"/>
              <a:gd name="connsiteX7" fmla="*/ 333555 w 621102"/>
              <a:gd name="connsiteY7" fmla="*/ 120769 h 178279"/>
              <a:gd name="connsiteX8" fmla="*/ 316302 w 621102"/>
              <a:gd name="connsiteY8" fmla="*/ 126520 h 178279"/>
              <a:gd name="connsiteX9" fmla="*/ 281796 w 621102"/>
              <a:gd name="connsiteY9" fmla="*/ 143773 h 178279"/>
              <a:gd name="connsiteX10" fmla="*/ 264544 w 621102"/>
              <a:gd name="connsiteY10" fmla="*/ 155275 h 178279"/>
              <a:gd name="connsiteX11" fmla="*/ 230038 w 621102"/>
              <a:gd name="connsiteY11" fmla="*/ 166777 h 178279"/>
              <a:gd name="connsiteX12" fmla="*/ 189781 w 621102"/>
              <a:gd name="connsiteY12" fmla="*/ 178279 h 178279"/>
              <a:gd name="connsiteX13" fmla="*/ 103517 w 621102"/>
              <a:gd name="connsiteY13" fmla="*/ 172528 h 178279"/>
              <a:gd name="connsiteX14" fmla="*/ 69011 w 621102"/>
              <a:gd name="connsiteY14" fmla="*/ 155275 h 178279"/>
              <a:gd name="connsiteX15" fmla="*/ 46008 w 621102"/>
              <a:gd name="connsiteY15" fmla="*/ 149524 h 178279"/>
              <a:gd name="connsiteX16" fmla="*/ 5751 w 621102"/>
              <a:gd name="connsiteY16" fmla="*/ 126520 h 178279"/>
              <a:gd name="connsiteX17" fmla="*/ 0 w 621102"/>
              <a:gd name="connsiteY17" fmla="*/ 126520 h 17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1102" h="178279">
                <a:moveTo>
                  <a:pt x="621102" y="0"/>
                </a:moveTo>
                <a:cubicBezTo>
                  <a:pt x="609600" y="1917"/>
                  <a:pt x="598185" y="4463"/>
                  <a:pt x="586596" y="5751"/>
                </a:cubicBezTo>
                <a:cubicBezTo>
                  <a:pt x="575036" y="7036"/>
                  <a:pt x="517610" y="7658"/>
                  <a:pt x="494581" y="17253"/>
                </a:cubicBezTo>
                <a:cubicBezTo>
                  <a:pt x="415485" y="50209"/>
                  <a:pt x="472943" y="25136"/>
                  <a:pt x="431321" y="57509"/>
                </a:cubicBezTo>
                <a:cubicBezTo>
                  <a:pt x="420409" y="65996"/>
                  <a:pt x="408317" y="72845"/>
                  <a:pt x="396815" y="80513"/>
                </a:cubicBezTo>
                <a:cubicBezTo>
                  <a:pt x="391064" y="84347"/>
                  <a:pt x="385744" y="88924"/>
                  <a:pt x="379562" y="92015"/>
                </a:cubicBezTo>
                <a:cubicBezTo>
                  <a:pt x="371894" y="95849"/>
                  <a:pt x="363829" y="98973"/>
                  <a:pt x="356559" y="103517"/>
                </a:cubicBezTo>
                <a:cubicBezTo>
                  <a:pt x="348431" y="108597"/>
                  <a:pt x="341877" y="116014"/>
                  <a:pt x="333555" y="120769"/>
                </a:cubicBezTo>
                <a:cubicBezTo>
                  <a:pt x="328292" y="123777"/>
                  <a:pt x="321724" y="123809"/>
                  <a:pt x="316302" y="126520"/>
                </a:cubicBezTo>
                <a:cubicBezTo>
                  <a:pt x="271708" y="148817"/>
                  <a:pt x="325162" y="129318"/>
                  <a:pt x="281796" y="143773"/>
                </a:cubicBezTo>
                <a:cubicBezTo>
                  <a:pt x="276045" y="147607"/>
                  <a:pt x="270860" y="152468"/>
                  <a:pt x="264544" y="155275"/>
                </a:cubicBezTo>
                <a:cubicBezTo>
                  <a:pt x="253465" y="160199"/>
                  <a:pt x="241540" y="162943"/>
                  <a:pt x="230038" y="166777"/>
                </a:cubicBezTo>
                <a:cubicBezTo>
                  <a:pt x="205287" y="175027"/>
                  <a:pt x="218666" y="171058"/>
                  <a:pt x="189781" y="178279"/>
                </a:cubicBezTo>
                <a:cubicBezTo>
                  <a:pt x="161026" y="176362"/>
                  <a:pt x="132159" y="175711"/>
                  <a:pt x="103517" y="172528"/>
                </a:cubicBezTo>
                <a:cubicBezTo>
                  <a:pt x="81708" y="170105"/>
                  <a:pt x="89027" y="163853"/>
                  <a:pt x="69011" y="155275"/>
                </a:cubicBezTo>
                <a:cubicBezTo>
                  <a:pt x="61746" y="152162"/>
                  <a:pt x="53676" y="151441"/>
                  <a:pt x="46008" y="149524"/>
                </a:cubicBezTo>
                <a:cubicBezTo>
                  <a:pt x="25097" y="133841"/>
                  <a:pt x="27706" y="132009"/>
                  <a:pt x="5751" y="126520"/>
                </a:cubicBezTo>
                <a:cubicBezTo>
                  <a:pt x="3891" y="126055"/>
                  <a:pt x="1917" y="126520"/>
                  <a:pt x="0" y="126520"/>
                </a:cubicBez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48FC9-5552-E041-9428-33AD9296F912}"/>
              </a:ext>
            </a:extLst>
          </p:cNvPr>
          <p:cNvSpPr txBox="1"/>
          <p:nvPr/>
        </p:nvSpPr>
        <p:spPr>
          <a:xfrm>
            <a:off x="840566" y="2875472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Dual interpretation: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/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rgbClr val="0070C0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Interval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for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value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blipFill>
                <a:blip r:embed="rId6"/>
                <a:stretch>
                  <a:fillRect l="-2894" t="-11628" r="-1929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2CCD9C-9A45-F647-9350-6CD53A79418A}"/>
              </a:ext>
            </a:extLst>
          </p:cNvPr>
          <p:cNvCxnSpPr/>
          <p:nvPr/>
        </p:nvCxnSpPr>
        <p:spPr>
          <a:xfrm>
            <a:off x="7533736" y="3628845"/>
            <a:ext cx="2099094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300AD3-BDDC-244B-A90A-2302E2BC373C}"/>
              </a:ext>
            </a:extLst>
          </p:cNvPr>
          <p:cNvCxnSpPr>
            <a:cxnSpLocks/>
          </p:cNvCxnSpPr>
          <p:nvPr/>
        </p:nvCxnSpPr>
        <p:spPr>
          <a:xfrm flipV="1">
            <a:off x="9647207" y="3628845"/>
            <a:ext cx="0" cy="1846053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D0FAA-90AB-0B4C-9DCA-3C5ADCBDA12F}"/>
              </a:ext>
            </a:extLst>
          </p:cNvPr>
          <p:cNvCxnSpPr>
            <a:cxnSpLocks/>
          </p:cNvCxnSpPr>
          <p:nvPr/>
        </p:nvCxnSpPr>
        <p:spPr>
          <a:xfrm flipV="1">
            <a:off x="9201508" y="3628845"/>
            <a:ext cx="0" cy="1846053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613E60-2EAB-8046-B772-7636EF4B0119}"/>
              </a:ext>
            </a:extLst>
          </p:cNvPr>
          <p:cNvCxnSpPr>
            <a:cxnSpLocks/>
          </p:cNvCxnSpPr>
          <p:nvPr/>
        </p:nvCxnSpPr>
        <p:spPr>
          <a:xfrm>
            <a:off x="9155502" y="5460520"/>
            <a:ext cx="540589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  <p:bldP spid="10" grpId="0" animBg="1"/>
      <p:bldP spid="11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F29DF0C-06B9-6241-A7C3-77809B7491F9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Probability Boxes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81159-457E-B840-A91A-9D0EEC25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37" y="1105618"/>
            <a:ext cx="4895491" cy="4895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/>
              <p:nvPr/>
            </p:nvSpPr>
            <p:spPr>
              <a:xfrm>
                <a:off x="1169373" y="1923944"/>
                <a:ext cx="2832827" cy="74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</m:sup>
                          </m:sSup>
                        </m:e>
                      </m:ba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373" y="1923944"/>
                <a:ext cx="2832827" cy="742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BB2229-AF52-F744-8AA9-68E972A10AC3}"/>
              </a:ext>
            </a:extLst>
          </p:cNvPr>
          <p:cNvSpPr txBox="1"/>
          <p:nvPr/>
        </p:nvSpPr>
        <p:spPr>
          <a:xfrm>
            <a:off x="8925464" y="989162"/>
            <a:ext cx="1229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(p-box)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A9F1E-5E82-804F-89B0-FC90EE78F512}"/>
              </a:ext>
            </a:extLst>
          </p:cNvPr>
          <p:cNvSpPr txBox="1"/>
          <p:nvPr/>
        </p:nvSpPr>
        <p:spPr>
          <a:xfrm>
            <a:off x="840566" y="1419876"/>
            <a:ext cx="349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Inverse </a:t>
            </a:r>
            <a:r>
              <a:rPr lang="en-US" sz="2800" dirty="0" err="1"/>
              <a:t>cdf</a:t>
            </a:r>
            <a:r>
              <a:rPr lang="en-US" sz="2800" dirty="0"/>
              <a:t> bounds: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A4755EF-A868-9142-B509-073AFDA9805C}"/>
              </a:ext>
            </a:extLst>
          </p:cNvPr>
          <p:cNvSpPr/>
          <p:nvPr/>
        </p:nvSpPr>
        <p:spPr>
          <a:xfrm>
            <a:off x="8890958" y="2173857"/>
            <a:ext cx="672861" cy="483079"/>
          </a:xfrm>
          <a:custGeom>
            <a:avLst/>
            <a:gdLst>
              <a:gd name="connsiteX0" fmla="*/ 0 w 672861"/>
              <a:gd name="connsiteY0" fmla="*/ 23003 h 483079"/>
              <a:gd name="connsiteX1" fmla="*/ 28755 w 672861"/>
              <a:gd name="connsiteY1" fmla="*/ 17252 h 483079"/>
              <a:gd name="connsiteX2" fmla="*/ 63261 w 672861"/>
              <a:gd name="connsiteY2" fmla="*/ 11501 h 483079"/>
              <a:gd name="connsiteX3" fmla="*/ 80514 w 672861"/>
              <a:gd name="connsiteY3" fmla="*/ 5751 h 483079"/>
              <a:gd name="connsiteX4" fmla="*/ 109268 w 672861"/>
              <a:gd name="connsiteY4" fmla="*/ 0 h 483079"/>
              <a:gd name="connsiteX5" fmla="*/ 270295 w 672861"/>
              <a:gd name="connsiteY5" fmla="*/ 5751 h 483079"/>
              <a:gd name="connsiteX6" fmla="*/ 293299 w 672861"/>
              <a:gd name="connsiteY6" fmla="*/ 11501 h 483079"/>
              <a:gd name="connsiteX7" fmla="*/ 310551 w 672861"/>
              <a:gd name="connsiteY7" fmla="*/ 23003 h 483079"/>
              <a:gd name="connsiteX8" fmla="*/ 345057 w 672861"/>
              <a:gd name="connsiteY8" fmla="*/ 40256 h 483079"/>
              <a:gd name="connsiteX9" fmla="*/ 379563 w 672861"/>
              <a:gd name="connsiteY9" fmla="*/ 86264 h 483079"/>
              <a:gd name="connsiteX10" fmla="*/ 396816 w 672861"/>
              <a:gd name="connsiteY10" fmla="*/ 103517 h 483079"/>
              <a:gd name="connsiteX11" fmla="*/ 402567 w 672861"/>
              <a:gd name="connsiteY11" fmla="*/ 126520 h 483079"/>
              <a:gd name="connsiteX12" fmla="*/ 408317 w 672861"/>
              <a:gd name="connsiteY12" fmla="*/ 143773 h 483079"/>
              <a:gd name="connsiteX13" fmla="*/ 414068 w 672861"/>
              <a:gd name="connsiteY13" fmla="*/ 172528 h 483079"/>
              <a:gd name="connsiteX14" fmla="*/ 442823 w 672861"/>
              <a:gd name="connsiteY14" fmla="*/ 218535 h 483079"/>
              <a:gd name="connsiteX15" fmla="*/ 448574 w 672861"/>
              <a:gd name="connsiteY15" fmla="*/ 235788 h 483079"/>
              <a:gd name="connsiteX16" fmla="*/ 460076 w 672861"/>
              <a:gd name="connsiteY16" fmla="*/ 281796 h 483079"/>
              <a:gd name="connsiteX17" fmla="*/ 471578 w 672861"/>
              <a:gd name="connsiteY17" fmla="*/ 304800 h 483079"/>
              <a:gd name="connsiteX18" fmla="*/ 500333 w 672861"/>
              <a:gd name="connsiteY18" fmla="*/ 345056 h 483079"/>
              <a:gd name="connsiteX19" fmla="*/ 523336 w 672861"/>
              <a:gd name="connsiteY19" fmla="*/ 379562 h 483079"/>
              <a:gd name="connsiteX20" fmla="*/ 540589 w 672861"/>
              <a:gd name="connsiteY20" fmla="*/ 408317 h 483079"/>
              <a:gd name="connsiteX21" fmla="*/ 557842 w 672861"/>
              <a:gd name="connsiteY21" fmla="*/ 425569 h 483079"/>
              <a:gd name="connsiteX22" fmla="*/ 563593 w 672861"/>
              <a:gd name="connsiteY22" fmla="*/ 442822 h 483079"/>
              <a:gd name="connsiteX23" fmla="*/ 632604 w 672861"/>
              <a:gd name="connsiteY23" fmla="*/ 477328 h 483079"/>
              <a:gd name="connsiteX24" fmla="*/ 672861 w 672861"/>
              <a:gd name="connsiteY24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2861" h="483079">
                <a:moveTo>
                  <a:pt x="0" y="23003"/>
                </a:moveTo>
                <a:lnTo>
                  <a:pt x="28755" y="17252"/>
                </a:lnTo>
                <a:cubicBezTo>
                  <a:pt x="40228" y="15166"/>
                  <a:pt x="51878" y="14030"/>
                  <a:pt x="63261" y="11501"/>
                </a:cubicBezTo>
                <a:cubicBezTo>
                  <a:pt x="69179" y="10186"/>
                  <a:pt x="74633" y="7221"/>
                  <a:pt x="80514" y="5751"/>
                </a:cubicBezTo>
                <a:cubicBezTo>
                  <a:pt x="89997" y="3380"/>
                  <a:pt x="99683" y="1917"/>
                  <a:pt x="109268" y="0"/>
                </a:cubicBezTo>
                <a:cubicBezTo>
                  <a:pt x="162944" y="1917"/>
                  <a:pt x="216690" y="2401"/>
                  <a:pt x="270295" y="5751"/>
                </a:cubicBezTo>
                <a:cubicBezTo>
                  <a:pt x="278184" y="6244"/>
                  <a:pt x="286034" y="8388"/>
                  <a:pt x="293299" y="11501"/>
                </a:cubicBezTo>
                <a:cubicBezTo>
                  <a:pt x="299652" y="14224"/>
                  <a:pt x="304369" y="19912"/>
                  <a:pt x="310551" y="23003"/>
                </a:cubicBezTo>
                <a:cubicBezTo>
                  <a:pt x="358175" y="46816"/>
                  <a:pt x="295608" y="7290"/>
                  <a:pt x="345057" y="40256"/>
                </a:cubicBezTo>
                <a:cubicBezTo>
                  <a:pt x="358752" y="60799"/>
                  <a:pt x="360438" y="64407"/>
                  <a:pt x="379563" y="86264"/>
                </a:cubicBezTo>
                <a:cubicBezTo>
                  <a:pt x="384919" y="92385"/>
                  <a:pt x="391065" y="97766"/>
                  <a:pt x="396816" y="103517"/>
                </a:cubicBezTo>
                <a:cubicBezTo>
                  <a:pt x="398733" y="111185"/>
                  <a:pt x="400396" y="118920"/>
                  <a:pt x="402567" y="126520"/>
                </a:cubicBezTo>
                <a:cubicBezTo>
                  <a:pt x="404232" y="132349"/>
                  <a:pt x="406847" y="137892"/>
                  <a:pt x="408317" y="143773"/>
                </a:cubicBezTo>
                <a:cubicBezTo>
                  <a:pt x="410688" y="153256"/>
                  <a:pt x="410977" y="163255"/>
                  <a:pt x="414068" y="172528"/>
                </a:cubicBezTo>
                <a:cubicBezTo>
                  <a:pt x="420384" y="191475"/>
                  <a:pt x="431017" y="202794"/>
                  <a:pt x="442823" y="218535"/>
                </a:cubicBezTo>
                <a:cubicBezTo>
                  <a:pt x="444740" y="224286"/>
                  <a:pt x="446979" y="229940"/>
                  <a:pt x="448574" y="235788"/>
                </a:cubicBezTo>
                <a:cubicBezTo>
                  <a:pt x="452733" y="251039"/>
                  <a:pt x="453006" y="267657"/>
                  <a:pt x="460076" y="281796"/>
                </a:cubicBezTo>
                <a:cubicBezTo>
                  <a:pt x="463910" y="289464"/>
                  <a:pt x="467324" y="297357"/>
                  <a:pt x="471578" y="304800"/>
                </a:cubicBezTo>
                <a:cubicBezTo>
                  <a:pt x="479885" y="319337"/>
                  <a:pt x="490737" y="331348"/>
                  <a:pt x="500333" y="345056"/>
                </a:cubicBezTo>
                <a:cubicBezTo>
                  <a:pt x="508260" y="356381"/>
                  <a:pt x="516224" y="367708"/>
                  <a:pt x="523336" y="379562"/>
                </a:cubicBezTo>
                <a:cubicBezTo>
                  <a:pt x="529087" y="389147"/>
                  <a:pt x="533882" y="399375"/>
                  <a:pt x="540589" y="408317"/>
                </a:cubicBezTo>
                <a:cubicBezTo>
                  <a:pt x="545469" y="414823"/>
                  <a:pt x="552091" y="419818"/>
                  <a:pt x="557842" y="425569"/>
                </a:cubicBezTo>
                <a:cubicBezTo>
                  <a:pt x="559759" y="431320"/>
                  <a:pt x="559306" y="438535"/>
                  <a:pt x="563593" y="442822"/>
                </a:cubicBezTo>
                <a:cubicBezTo>
                  <a:pt x="578778" y="458007"/>
                  <a:pt x="610777" y="474210"/>
                  <a:pt x="632604" y="477328"/>
                </a:cubicBezTo>
                <a:lnTo>
                  <a:pt x="672861" y="483079"/>
                </a:ln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AD3F477-C793-754C-A7A5-694D3050AA49}"/>
              </a:ext>
            </a:extLst>
          </p:cNvPr>
          <p:cNvSpPr/>
          <p:nvPr/>
        </p:nvSpPr>
        <p:spPr>
          <a:xfrm>
            <a:off x="10041147" y="2674189"/>
            <a:ext cx="621102" cy="178279"/>
          </a:xfrm>
          <a:custGeom>
            <a:avLst/>
            <a:gdLst>
              <a:gd name="connsiteX0" fmla="*/ 621102 w 621102"/>
              <a:gd name="connsiteY0" fmla="*/ 0 h 178279"/>
              <a:gd name="connsiteX1" fmla="*/ 586596 w 621102"/>
              <a:gd name="connsiteY1" fmla="*/ 5751 h 178279"/>
              <a:gd name="connsiteX2" fmla="*/ 494581 w 621102"/>
              <a:gd name="connsiteY2" fmla="*/ 17253 h 178279"/>
              <a:gd name="connsiteX3" fmla="*/ 431321 w 621102"/>
              <a:gd name="connsiteY3" fmla="*/ 57509 h 178279"/>
              <a:gd name="connsiteX4" fmla="*/ 396815 w 621102"/>
              <a:gd name="connsiteY4" fmla="*/ 80513 h 178279"/>
              <a:gd name="connsiteX5" fmla="*/ 379562 w 621102"/>
              <a:gd name="connsiteY5" fmla="*/ 92015 h 178279"/>
              <a:gd name="connsiteX6" fmla="*/ 356559 w 621102"/>
              <a:gd name="connsiteY6" fmla="*/ 103517 h 178279"/>
              <a:gd name="connsiteX7" fmla="*/ 333555 w 621102"/>
              <a:gd name="connsiteY7" fmla="*/ 120769 h 178279"/>
              <a:gd name="connsiteX8" fmla="*/ 316302 w 621102"/>
              <a:gd name="connsiteY8" fmla="*/ 126520 h 178279"/>
              <a:gd name="connsiteX9" fmla="*/ 281796 w 621102"/>
              <a:gd name="connsiteY9" fmla="*/ 143773 h 178279"/>
              <a:gd name="connsiteX10" fmla="*/ 264544 w 621102"/>
              <a:gd name="connsiteY10" fmla="*/ 155275 h 178279"/>
              <a:gd name="connsiteX11" fmla="*/ 230038 w 621102"/>
              <a:gd name="connsiteY11" fmla="*/ 166777 h 178279"/>
              <a:gd name="connsiteX12" fmla="*/ 189781 w 621102"/>
              <a:gd name="connsiteY12" fmla="*/ 178279 h 178279"/>
              <a:gd name="connsiteX13" fmla="*/ 103517 w 621102"/>
              <a:gd name="connsiteY13" fmla="*/ 172528 h 178279"/>
              <a:gd name="connsiteX14" fmla="*/ 69011 w 621102"/>
              <a:gd name="connsiteY14" fmla="*/ 155275 h 178279"/>
              <a:gd name="connsiteX15" fmla="*/ 46008 w 621102"/>
              <a:gd name="connsiteY15" fmla="*/ 149524 h 178279"/>
              <a:gd name="connsiteX16" fmla="*/ 5751 w 621102"/>
              <a:gd name="connsiteY16" fmla="*/ 126520 h 178279"/>
              <a:gd name="connsiteX17" fmla="*/ 0 w 621102"/>
              <a:gd name="connsiteY17" fmla="*/ 126520 h 17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1102" h="178279">
                <a:moveTo>
                  <a:pt x="621102" y="0"/>
                </a:moveTo>
                <a:cubicBezTo>
                  <a:pt x="609600" y="1917"/>
                  <a:pt x="598185" y="4463"/>
                  <a:pt x="586596" y="5751"/>
                </a:cubicBezTo>
                <a:cubicBezTo>
                  <a:pt x="575036" y="7036"/>
                  <a:pt x="517610" y="7658"/>
                  <a:pt x="494581" y="17253"/>
                </a:cubicBezTo>
                <a:cubicBezTo>
                  <a:pt x="415485" y="50209"/>
                  <a:pt x="472943" y="25136"/>
                  <a:pt x="431321" y="57509"/>
                </a:cubicBezTo>
                <a:cubicBezTo>
                  <a:pt x="420409" y="65996"/>
                  <a:pt x="408317" y="72845"/>
                  <a:pt x="396815" y="80513"/>
                </a:cubicBezTo>
                <a:cubicBezTo>
                  <a:pt x="391064" y="84347"/>
                  <a:pt x="385744" y="88924"/>
                  <a:pt x="379562" y="92015"/>
                </a:cubicBezTo>
                <a:cubicBezTo>
                  <a:pt x="371894" y="95849"/>
                  <a:pt x="363829" y="98973"/>
                  <a:pt x="356559" y="103517"/>
                </a:cubicBezTo>
                <a:cubicBezTo>
                  <a:pt x="348431" y="108597"/>
                  <a:pt x="341877" y="116014"/>
                  <a:pt x="333555" y="120769"/>
                </a:cubicBezTo>
                <a:cubicBezTo>
                  <a:pt x="328292" y="123777"/>
                  <a:pt x="321724" y="123809"/>
                  <a:pt x="316302" y="126520"/>
                </a:cubicBezTo>
                <a:cubicBezTo>
                  <a:pt x="271708" y="148817"/>
                  <a:pt x="325162" y="129318"/>
                  <a:pt x="281796" y="143773"/>
                </a:cubicBezTo>
                <a:cubicBezTo>
                  <a:pt x="276045" y="147607"/>
                  <a:pt x="270860" y="152468"/>
                  <a:pt x="264544" y="155275"/>
                </a:cubicBezTo>
                <a:cubicBezTo>
                  <a:pt x="253465" y="160199"/>
                  <a:pt x="241540" y="162943"/>
                  <a:pt x="230038" y="166777"/>
                </a:cubicBezTo>
                <a:cubicBezTo>
                  <a:pt x="205287" y="175027"/>
                  <a:pt x="218666" y="171058"/>
                  <a:pt x="189781" y="178279"/>
                </a:cubicBezTo>
                <a:cubicBezTo>
                  <a:pt x="161026" y="176362"/>
                  <a:pt x="132159" y="175711"/>
                  <a:pt x="103517" y="172528"/>
                </a:cubicBezTo>
                <a:cubicBezTo>
                  <a:pt x="81708" y="170105"/>
                  <a:pt x="89027" y="163853"/>
                  <a:pt x="69011" y="155275"/>
                </a:cubicBezTo>
                <a:cubicBezTo>
                  <a:pt x="61746" y="152162"/>
                  <a:pt x="53676" y="151441"/>
                  <a:pt x="46008" y="149524"/>
                </a:cubicBezTo>
                <a:cubicBezTo>
                  <a:pt x="25097" y="133841"/>
                  <a:pt x="27706" y="132009"/>
                  <a:pt x="5751" y="126520"/>
                </a:cubicBezTo>
                <a:cubicBezTo>
                  <a:pt x="3891" y="126055"/>
                  <a:pt x="1917" y="126520"/>
                  <a:pt x="0" y="126520"/>
                </a:cubicBez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48FC9-5552-E041-9428-33AD9296F912}"/>
              </a:ext>
            </a:extLst>
          </p:cNvPr>
          <p:cNvSpPr txBox="1"/>
          <p:nvPr/>
        </p:nvSpPr>
        <p:spPr>
          <a:xfrm>
            <a:off x="840566" y="2875472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Dual interpretation: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/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rgbClr val="0070C0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Interval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for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value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blipFill>
                <a:blip r:embed="rId6"/>
                <a:stretch>
                  <a:fillRect l="-2894" t="-11628" r="-1929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7A976-7C21-B84D-B830-E72546BE9A81}"/>
                  </a:ext>
                </a:extLst>
              </p:cNvPr>
              <p:cNvSpPr txBox="1"/>
              <p:nvPr/>
            </p:nvSpPr>
            <p:spPr>
              <a:xfrm>
                <a:off x="1660075" y="4231254"/>
                <a:ext cx="30697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rgbClr val="0070C0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Interval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7A976-7C21-B84D-B830-E72546BE9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5" y="4231254"/>
                <a:ext cx="3069751" cy="523220"/>
              </a:xfrm>
              <a:prstGeom prst="rect">
                <a:avLst/>
              </a:prstGeom>
              <a:blipFill>
                <a:blip r:embed="rId7"/>
                <a:stretch>
                  <a:fillRect l="-3704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77426A-F205-F64A-BB10-6507337360FE}"/>
              </a:ext>
            </a:extLst>
          </p:cNvPr>
          <p:cNvCxnSpPr>
            <a:cxnSpLocks/>
          </p:cNvCxnSpPr>
          <p:nvPr/>
        </p:nvCxnSpPr>
        <p:spPr>
          <a:xfrm flipV="1">
            <a:off x="9445924" y="3117011"/>
            <a:ext cx="0" cy="236076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0A55D5-093A-694F-9C50-14128834C199}"/>
              </a:ext>
            </a:extLst>
          </p:cNvPr>
          <p:cNvCxnSpPr>
            <a:cxnSpLocks/>
          </p:cNvCxnSpPr>
          <p:nvPr/>
        </p:nvCxnSpPr>
        <p:spPr>
          <a:xfrm>
            <a:off x="7527985" y="3117011"/>
            <a:ext cx="1917939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B8F30F-55FB-5E49-965A-70777E2B0BCD}"/>
              </a:ext>
            </a:extLst>
          </p:cNvPr>
          <p:cNvCxnSpPr>
            <a:cxnSpLocks/>
          </p:cNvCxnSpPr>
          <p:nvPr/>
        </p:nvCxnSpPr>
        <p:spPr>
          <a:xfrm>
            <a:off x="7527985" y="4073707"/>
            <a:ext cx="1917939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837977-AF4A-0545-9F65-1636A1A4DCB6}"/>
              </a:ext>
            </a:extLst>
          </p:cNvPr>
          <p:cNvCxnSpPr>
            <a:cxnSpLocks/>
          </p:cNvCxnSpPr>
          <p:nvPr/>
        </p:nvCxnSpPr>
        <p:spPr>
          <a:xfrm>
            <a:off x="7550989" y="3055189"/>
            <a:ext cx="0" cy="1062486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243BB0-27BF-9240-8C07-DE32369DE2B7}"/>
                  </a:ext>
                </a:extLst>
              </p:cNvPr>
              <p:cNvSpPr/>
              <p:nvPr/>
            </p:nvSpPr>
            <p:spPr>
              <a:xfrm>
                <a:off x="8338572" y="1923944"/>
                <a:ext cx="477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GB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4243BB0-27BF-9240-8C07-DE32369DE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572" y="1923944"/>
                <a:ext cx="47795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A115B0-A9D9-6141-AF2D-20A1154C616C}"/>
                  </a:ext>
                </a:extLst>
              </p:cNvPr>
              <p:cNvSpPr/>
              <p:nvPr/>
            </p:nvSpPr>
            <p:spPr>
              <a:xfrm>
                <a:off x="10662249" y="2434247"/>
                <a:ext cx="477951" cy="42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A115B0-A9D9-6141-AF2D-20A1154C6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2249" y="2434247"/>
                <a:ext cx="477951" cy="4276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81159-457E-B840-A91A-9D0EEC25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7200" y="1105200"/>
            <a:ext cx="4895491" cy="4895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406E084-2FAC-F640-B855-0D4790C4C887}"/>
                  </a:ext>
                </a:extLst>
              </p:cNvPr>
              <p:cNvSpPr/>
              <p:nvPr/>
            </p:nvSpPr>
            <p:spPr>
              <a:xfrm>
                <a:off x="10663748" y="2501907"/>
                <a:ext cx="477951" cy="42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406E084-2FAC-F640-B855-0D4790C4C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748" y="2501907"/>
                <a:ext cx="477951" cy="427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25E00CB-E751-2047-8E7D-7C52E750BBBC}"/>
                  </a:ext>
                </a:extLst>
              </p:cNvPr>
              <p:cNvSpPr/>
              <p:nvPr/>
            </p:nvSpPr>
            <p:spPr>
              <a:xfrm>
                <a:off x="8338572" y="1910881"/>
                <a:ext cx="477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GB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25E00CB-E751-2047-8E7D-7C52E750B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572" y="1910881"/>
                <a:ext cx="47795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>
            <a:extLst>
              <a:ext uri="{FF2B5EF4-FFF2-40B4-BE49-F238E27FC236}">
                <a16:creationId xmlns:a16="http://schemas.microsoft.com/office/drawing/2014/main" id="{CF29DF0C-06B9-6241-A7C3-77809B7491F9}"/>
              </a:ext>
            </a:extLst>
          </p:cNvPr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Probability Boxes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/>
              <p:nvPr/>
            </p:nvSpPr>
            <p:spPr>
              <a:xfrm>
                <a:off x="1169373" y="1923944"/>
                <a:ext cx="2832827" cy="74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</m:sup>
                          </m:sSup>
                        </m:e>
                      </m:ba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</m:sup>
                          </m:sSup>
                        </m:e>
                      </m:ba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6B0F39-636B-7745-B11A-EDD031E6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373" y="1923944"/>
                <a:ext cx="2832827" cy="742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52A9F1E-5E82-804F-89B0-FC90EE78F512}"/>
              </a:ext>
            </a:extLst>
          </p:cNvPr>
          <p:cNvSpPr txBox="1"/>
          <p:nvPr/>
        </p:nvSpPr>
        <p:spPr>
          <a:xfrm>
            <a:off x="840566" y="1419876"/>
            <a:ext cx="349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Inverse </a:t>
            </a:r>
            <a:r>
              <a:rPr lang="en-US" sz="2800" dirty="0" err="1"/>
              <a:t>cdf</a:t>
            </a:r>
            <a:r>
              <a:rPr lang="en-US" sz="2800" dirty="0"/>
              <a:t> bounds: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A4755EF-A868-9142-B509-073AFDA9805C}"/>
              </a:ext>
            </a:extLst>
          </p:cNvPr>
          <p:cNvSpPr/>
          <p:nvPr/>
        </p:nvSpPr>
        <p:spPr>
          <a:xfrm>
            <a:off x="8890958" y="2173857"/>
            <a:ext cx="672861" cy="483079"/>
          </a:xfrm>
          <a:custGeom>
            <a:avLst/>
            <a:gdLst>
              <a:gd name="connsiteX0" fmla="*/ 0 w 672861"/>
              <a:gd name="connsiteY0" fmla="*/ 23003 h 483079"/>
              <a:gd name="connsiteX1" fmla="*/ 28755 w 672861"/>
              <a:gd name="connsiteY1" fmla="*/ 17252 h 483079"/>
              <a:gd name="connsiteX2" fmla="*/ 63261 w 672861"/>
              <a:gd name="connsiteY2" fmla="*/ 11501 h 483079"/>
              <a:gd name="connsiteX3" fmla="*/ 80514 w 672861"/>
              <a:gd name="connsiteY3" fmla="*/ 5751 h 483079"/>
              <a:gd name="connsiteX4" fmla="*/ 109268 w 672861"/>
              <a:gd name="connsiteY4" fmla="*/ 0 h 483079"/>
              <a:gd name="connsiteX5" fmla="*/ 270295 w 672861"/>
              <a:gd name="connsiteY5" fmla="*/ 5751 h 483079"/>
              <a:gd name="connsiteX6" fmla="*/ 293299 w 672861"/>
              <a:gd name="connsiteY6" fmla="*/ 11501 h 483079"/>
              <a:gd name="connsiteX7" fmla="*/ 310551 w 672861"/>
              <a:gd name="connsiteY7" fmla="*/ 23003 h 483079"/>
              <a:gd name="connsiteX8" fmla="*/ 345057 w 672861"/>
              <a:gd name="connsiteY8" fmla="*/ 40256 h 483079"/>
              <a:gd name="connsiteX9" fmla="*/ 379563 w 672861"/>
              <a:gd name="connsiteY9" fmla="*/ 86264 h 483079"/>
              <a:gd name="connsiteX10" fmla="*/ 396816 w 672861"/>
              <a:gd name="connsiteY10" fmla="*/ 103517 h 483079"/>
              <a:gd name="connsiteX11" fmla="*/ 402567 w 672861"/>
              <a:gd name="connsiteY11" fmla="*/ 126520 h 483079"/>
              <a:gd name="connsiteX12" fmla="*/ 408317 w 672861"/>
              <a:gd name="connsiteY12" fmla="*/ 143773 h 483079"/>
              <a:gd name="connsiteX13" fmla="*/ 414068 w 672861"/>
              <a:gd name="connsiteY13" fmla="*/ 172528 h 483079"/>
              <a:gd name="connsiteX14" fmla="*/ 442823 w 672861"/>
              <a:gd name="connsiteY14" fmla="*/ 218535 h 483079"/>
              <a:gd name="connsiteX15" fmla="*/ 448574 w 672861"/>
              <a:gd name="connsiteY15" fmla="*/ 235788 h 483079"/>
              <a:gd name="connsiteX16" fmla="*/ 460076 w 672861"/>
              <a:gd name="connsiteY16" fmla="*/ 281796 h 483079"/>
              <a:gd name="connsiteX17" fmla="*/ 471578 w 672861"/>
              <a:gd name="connsiteY17" fmla="*/ 304800 h 483079"/>
              <a:gd name="connsiteX18" fmla="*/ 500333 w 672861"/>
              <a:gd name="connsiteY18" fmla="*/ 345056 h 483079"/>
              <a:gd name="connsiteX19" fmla="*/ 523336 w 672861"/>
              <a:gd name="connsiteY19" fmla="*/ 379562 h 483079"/>
              <a:gd name="connsiteX20" fmla="*/ 540589 w 672861"/>
              <a:gd name="connsiteY20" fmla="*/ 408317 h 483079"/>
              <a:gd name="connsiteX21" fmla="*/ 557842 w 672861"/>
              <a:gd name="connsiteY21" fmla="*/ 425569 h 483079"/>
              <a:gd name="connsiteX22" fmla="*/ 563593 w 672861"/>
              <a:gd name="connsiteY22" fmla="*/ 442822 h 483079"/>
              <a:gd name="connsiteX23" fmla="*/ 632604 w 672861"/>
              <a:gd name="connsiteY23" fmla="*/ 477328 h 483079"/>
              <a:gd name="connsiteX24" fmla="*/ 672861 w 672861"/>
              <a:gd name="connsiteY24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2861" h="483079">
                <a:moveTo>
                  <a:pt x="0" y="23003"/>
                </a:moveTo>
                <a:lnTo>
                  <a:pt x="28755" y="17252"/>
                </a:lnTo>
                <a:cubicBezTo>
                  <a:pt x="40228" y="15166"/>
                  <a:pt x="51878" y="14030"/>
                  <a:pt x="63261" y="11501"/>
                </a:cubicBezTo>
                <a:cubicBezTo>
                  <a:pt x="69179" y="10186"/>
                  <a:pt x="74633" y="7221"/>
                  <a:pt x="80514" y="5751"/>
                </a:cubicBezTo>
                <a:cubicBezTo>
                  <a:pt x="89997" y="3380"/>
                  <a:pt x="99683" y="1917"/>
                  <a:pt x="109268" y="0"/>
                </a:cubicBezTo>
                <a:cubicBezTo>
                  <a:pt x="162944" y="1917"/>
                  <a:pt x="216690" y="2401"/>
                  <a:pt x="270295" y="5751"/>
                </a:cubicBezTo>
                <a:cubicBezTo>
                  <a:pt x="278184" y="6244"/>
                  <a:pt x="286034" y="8388"/>
                  <a:pt x="293299" y="11501"/>
                </a:cubicBezTo>
                <a:cubicBezTo>
                  <a:pt x="299652" y="14224"/>
                  <a:pt x="304369" y="19912"/>
                  <a:pt x="310551" y="23003"/>
                </a:cubicBezTo>
                <a:cubicBezTo>
                  <a:pt x="358175" y="46816"/>
                  <a:pt x="295608" y="7290"/>
                  <a:pt x="345057" y="40256"/>
                </a:cubicBezTo>
                <a:cubicBezTo>
                  <a:pt x="358752" y="60799"/>
                  <a:pt x="360438" y="64407"/>
                  <a:pt x="379563" y="86264"/>
                </a:cubicBezTo>
                <a:cubicBezTo>
                  <a:pt x="384919" y="92385"/>
                  <a:pt x="391065" y="97766"/>
                  <a:pt x="396816" y="103517"/>
                </a:cubicBezTo>
                <a:cubicBezTo>
                  <a:pt x="398733" y="111185"/>
                  <a:pt x="400396" y="118920"/>
                  <a:pt x="402567" y="126520"/>
                </a:cubicBezTo>
                <a:cubicBezTo>
                  <a:pt x="404232" y="132349"/>
                  <a:pt x="406847" y="137892"/>
                  <a:pt x="408317" y="143773"/>
                </a:cubicBezTo>
                <a:cubicBezTo>
                  <a:pt x="410688" y="153256"/>
                  <a:pt x="410977" y="163255"/>
                  <a:pt x="414068" y="172528"/>
                </a:cubicBezTo>
                <a:cubicBezTo>
                  <a:pt x="420384" y="191475"/>
                  <a:pt x="431017" y="202794"/>
                  <a:pt x="442823" y="218535"/>
                </a:cubicBezTo>
                <a:cubicBezTo>
                  <a:pt x="444740" y="224286"/>
                  <a:pt x="446979" y="229940"/>
                  <a:pt x="448574" y="235788"/>
                </a:cubicBezTo>
                <a:cubicBezTo>
                  <a:pt x="452733" y="251039"/>
                  <a:pt x="453006" y="267657"/>
                  <a:pt x="460076" y="281796"/>
                </a:cubicBezTo>
                <a:cubicBezTo>
                  <a:pt x="463910" y="289464"/>
                  <a:pt x="467324" y="297357"/>
                  <a:pt x="471578" y="304800"/>
                </a:cubicBezTo>
                <a:cubicBezTo>
                  <a:pt x="479885" y="319337"/>
                  <a:pt x="490737" y="331348"/>
                  <a:pt x="500333" y="345056"/>
                </a:cubicBezTo>
                <a:cubicBezTo>
                  <a:pt x="508260" y="356381"/>
                  <a:pt x="516224" y="367708"/>
                  <a:pt x="523336" y="379562"/>
                </a:cubicBezTo>
                <a:cubicBezTo>
                  <a:pt x="529087" y="389147"/>
                  <a:pt x="533882" y="399375"/>
                  <a:pt x="540589" y="408317"/>
                </a:cubicBezTo>
                <a:cubicBezTo>
                  <a:pt x="545469" y="414823"/>
                  <a:pt x="552091" y="419818"/>
                  <a:pt x="557842" y="425569"/>
                </a:cubicBezTo>
                <a:cubicBezTo>
                  <a:pt x="559759" y="431320"/>
                  <a:pt x="559306" y="438535"/>
                  <a:pt x="563593" y="442822"/>
                </a:cubicBezTo>
                <a:cubicBezTo>
                  <a:pt x="578778" y="458007"/>
                  <a:pt x="610777" y="474210"/>
                  <a:pt x="632604" y="477328"/>
                </a:cubicBezTo>
                <a:lnTo>
                  <a:pt x="672861" y="483079"/>
                </a:ln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AD3F477-C793-754C-A7A5-694D3050AA49}"/>
              </a:ext>
            </a:extLst>
          </p:cNvPr>
          <p:cNvSpPr/>
          <p:nvPr/>
        </p:nvSpPr>
        <p:spPr>
          <a:xfrm>
            <a:off x="10041147" y="2674189"/>
            <a:ext cx="621102" cy="178279"/>
          </a:xfrm>
          <a:custGeom>
            <a:avLst/>
            <a:gdLst>
              <a:gd name="connsiteX0" fmla="*/ 621102 w 621102"/>
              <a:gd name="connsiteY0" fmla="*/ 0 h 178279"/>
              <a:gd name="connsiteX1" fmla="*/ 586596 w 621102"/>
              <a:gd name="connsiteY1" fmla="*/ 5751 h 178279"/>
              <a:gd name="connsiteX2" fmla="*/ 494581 w 621102"/>
              <a:gd name="connsiteY2" fmla="*/ 17253 h 178279"/>
              <a:gd name="connsiteX3" fmla="*/ 431321 w 621102"/>
              <a:gd name="connsiteY3" fmla="*/ 57509 h 178279"/>
              <a:gd name="connsiteX4" fmla="*/ 396815 w 621102"/>
              <a:gd name="connsiteY4" fmla="*/ 80513 h 178279"/>
              <a:gd name="connsiteX5" fmla="*/ 379562 w 621102"/>
              <a:gd name="connsiteY5" fmla="*/ 92015 h 178279"/>
              <a:gd name="connsiteX6" fmla="*/ 356559 w 621102"/>
              <a:gd name="connsiteY6" fmla="*/ 103517 h 178279"/>
              <a:gd name="connsiteX7" fmla="*/ 333555 w 621102"/>
              <a:gd name="connsiteY7" fmla="*/ 120769 h 178279"/>
              <a:gd name="connsiteX8" fmla="*/ 316302 w 621102"/>
              <a:gd name="connsiteY8" fmla="*/ 126520 h 178279"/>
              <a:gd name="connsiteX9" fmla="*/ 281796 w 621102"/>
              <a:gd name="connsiteY9" fmla="*/ 143773 h 178279"/>
              <a:gd name="connsiteX10" fmla="*/ 264544 w 621102"/>
              <a:gd name="connsiteY10" fmla="*/ 155275 h 178279"/>
              <a:gd name="connsiteX11" fmla="*/ 230038 w 621102"/>
              <a:gd name="connsiteY11" fmla="*/ 166777 h 178279"/>
              <a:gd name="connsiteX12" fmla="*/ 189781 w 621102"/>
              <a:gd name="connsiteY12" fmla="*/ 178279 h 178279"/>
              <a:gd name="connsiteX13" fmla="*/ 103517 w 621102"/>
              <a:gd name="connsiteY13" fmla="*/ 172528 h 178279"/>
              <a:gd name="connsiteX14" fmla="*/ 69011 w 621102"/>
              <a:gd name="connsiteY14" fmla="*/ 155275 h 178279"/>
              <a:gd name="connsiteX15" fmla="*/ 46008 w 621102"/>
              <a:gd name="connsiteY15" fmla="*/ 149524 h 178279"/>
              <a:gd name="connsiteX16" fmla="*/ 5751 w 621102"/>
              <a:gd name="connsiteY16" fmla="*/ 126520 h 178279"/>
              <a:gd name="connsiteX17" fmla="*/ 0 w 621102"/>
              <a:gd name="connsiteY17" fmla="*/ 126520 h 17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1102" h="178279">
                <a:moveTo>
                  <a:pt x="621102" y="0"/>
                </a:moveTo>
                <a:cubicBezTo>
                  <a:pt x="609600" y="1917"/>
                  <a:pt x="598185" y="4463"/>
                  <a:pt x="586596" y="5751"/>
                </a:cubicBezTo>
                <a:cubicBezTo>
                  <a:pt x="575036" y="7036"/>
                  <a:pt x="517610" y="7658"/>
                  <a:pt x="494581" y="17253"/>
                </a:cubicBezTo>
                <a:cubicBezTo>
                  <a:pt x="415485" y="50209"/>
                  <a:pt x="472943" y="25136"/>
                  <a:pt x="431321" y="57509"/>
                </a:cubicBezTo>
                <a:cubicBezTo>
                  <a:pt x="420409" y="65996"/>
                  <a:pt x="408317" y="72845"/>
                  <a:pt x="396815" y="80513"/>
                </a:cubicBezTo>
                <a:cubicBezTo>
                  <a:pt x="391064" y="84347"/>
                  <a:pt x="385744" y="88924"/>
                  <a:pt x="379562" y="92015"/>
                </a:cubicBezTo>
                <a:cubicBezTo>
                  <a:pt x="371894" y="95849"/>
                  <a:pt x="363829" y="98973"/>
                  <a:pt x="356559" y="103517"/>
                </a:cubicBezTo>
                <a:cubicBezTo>
                  <a:pt x="348431" y="108597"/>
                  <a:pt x="341877" y="116014"/>
                  <a:pt x="333555" y="120769"/>
                </a:cubicBezTo>
                <a:cubicBezTo>
                  <a:pt x="328292" y="123777"/>
                  <a:pt x="321724" y="123809"/>
                  <a:pt x="316302" y="126520"/>
                </a:cubicBezTo>
                <a:cubicBezTo>
                  <a:pt x="271708" y="148817"/>
                  <a:pt x="325162" y="129318"/>
                  <a:pt x="281796" y="143773"/>
                </a:cubicBezTo>
                <a:cubicBezTo>
                  <a:pt x="276045" y="147607"/>
                  <a:pt x="270860" y="152468"/>
                  <a:pt x="264544" y="155275"/>
                </a:cubicBezTo>
                <a:cubicBezTo>
                  <a:pt x="253465" y="160199"/>
                  <a:pt x="241540" y="162943"/>
                  <a:pt x="230038" y="166777"/>
                </a:cubicBezTo>
                <a:cubicBezTo>
                  <a:pt x="205287" y="175027"/>
                  <a:pt x="218666" y="171058"/>
                  <a:pt x="189781" y="178279"/>
                </a:cubicBezTo>
                <a:cubicBezTo>
                  <a:pt x="161026" y="176362"/>
                  <a:pt x="132159" y="175711"/>
                  <a:pt x="103517" y="172528"/>
                </a:cubicBezTo>
                <a:cubicBezTo>
                  <a:pt x="81708" y="170105"/>
                  <a:pt x="89027" y="163853"/>
                  <a:pt x="69011" y="155275"/>
                </a:cubicBezTo>
                <a:cubicBezTo>
                  <a:pt x="61746" y="152162"/>
                  <a:pt x="53676" y="151441"/>
                  <a:pt x="46008" y="149524"/>
                </a:cubicBezTo>
                <a:cubicBezTo>
                  <a:pt x="25097" y="133841"/>
                  <a:pt x="27706" y="132009"/>
                  <a:pt x="5751" y="126520"/>
                </a:cubicBezTo>
                <a:cubicBezTo>
                  <a:pt x="3891" y="126055"/>
                  <a:pt x="1917" y="126520"/>
                  <a:pt x="0" y="126520"/>
                </a:cubicBezTo>
              </a:path>
            </a:pathLst>
          </a:custGeom>
          <a:noFill/>
          <a:ln w="25400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48FC9-5552-E041-9428-33AD9296F912}"/>
              </a:ext>
            </a:extLst>
          </p:cNvPr>
          <p:cNvSpPr txBox="1"/>
          <p:nvPr/>
        </p:nvSpPr>
        <p:spPr>
          <a:xfrm>
            <a:off x="840566" y="2875472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Dual interpretation: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/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rgbClr val="0070C0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Interval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for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value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1D016-0385-044A-B899-9A5A623F8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5" y="3553363"/>
                <a:ext cx="3928961" cy="523220"/>
              </a:xfrm>
              <a:prstGeom prst="rect">
                <a:avLst/>
              </a:prstGeom>
              <a:blipFill>
                <a:blip r:embed="rId6"/>
                <a:stretch>
                  <a:fillRect l="-2894" t="-11628" r="-1929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7A976-7C21-B84D-B830-E72546BE9A81}"/>
                  </a:ext>
                </a:extLst>
              </p:cNvPr>
              <p:cNvSpPr txBox="1"/>
              <p:nvPr/>
            </p:nvSpPr>
            <p:spPr>
              <a:xfrm>
                <a:off x="1660075" y="4231254"/>
                <a:ext cx="30697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rgbClr val="0070C0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Interval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7A976-7C21-B84D-B830-E72546BE9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5" y="4231254"/>
                <a:ext cx="3069751" cy="523220"/>
              </a:xfrm>
              <a:prstGeom prst="rect">
                <a:avLst/>
              </a:prstGeom>
              <a:blipFill>
                <a:blip r:embed="rId7"/>
                <a:stretch>
                  <a:fillRect l="-3704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56AA83B-649C-B24C-B4A9-0260256E0058}"/>
              </a:ext>
            </a:extLst>
          </p:cNvPr>
          <p:cNvSpPr txBox="1"/>
          <p:nvPr/>
        </p:nvSpPr>
        <p:spPr>
          <a:xfrm>
            <a:off x="821715" y="4988944"/>
            <a:ext cx="43329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 distribution of intervals</a:t>
            </a:r>
          </a:p>
          <a:p>
            <a:pPr marL="1371600" lvl="2" indent="-457200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(Random Set)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29823F-23D4-AE4C-9C5C-92EBCA51A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7200" y="1105200"/>
            <a:ext cx="4895491" cy="4895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B2229-AF52-F744-8AA9-68E972A10AC3}"/>
              </a:ext>
            </a:extLst>
          </p:cNvPr>
          <p:cNvSpPr txBox="1"/>
          <p:nvPr/>
        </p:nvSpPr>
        <p:spPr>
          <a:xfrm>
            <a:off x="8925464" y="989162"/>
            <a:ext cx="1229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(p-box)</a:t>
            </a:r>
          </a:p>
        </p:txBody>
      </p:sp>
    </p:spTree>
    <p:extLst>
      <p:ext uri="{BB962C8B-B14F-4D97-AF65-F5344CB8AC3E}">
        <p14:creationId xmlns:p14="http://schemas.microsoft.com/office/powerpoint/2010/main" val="18968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56912" y="549205"/>
            <a:ext cx="527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Probability Bounds Arithmetic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2859A-05AC-BB43-A4C7-11647B1A4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499" y="1540613"/>
            <a:ext cx="3530278" cy="3530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71CEA-3238-6645-86C0-A04BF395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3428" y="1485728"/>
            <a:ext cx="3530278" cy="3530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277C2-10D5-954D-A9C9-8AF6696D52E5}"/>
              </a:ext>
            </a:extLst>
          </p:cNvPr>
          <p:cNvSpPr txBox="1"/>
          <p:nvPr/>
        </p:nvSpPr>
        <p:spPr>
          <a:xfrm>
            <a:off x="2946109" y="1290578"/>
            <a:ext cx="165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Variable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32C53-E603-BB40-AD86-F52E718143DE}"/>
              </a:ext>
            </a:extLst>
          </p:cNvPr>
          <p:cNvSpPr txBox="1"/>
          <p:nvPr/>
        </p:nvSpPr>
        <p:spPr>
          <a:xfrm>
            <a:off x="7906624" y="1279003"/>
            <a:ext cx="164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Variable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B6FA3-5F25-3F45-B3C8-D10CAE760407}"/>
              </a:ext>
            </a:extLst>
          </p:cNvPr>
          <p:cNvSpPr txBox="1"/>
          <p:nvPr/>
        </p:nvSpPr>
        <p:spPr>
          <a:xfrm>
            <a:off x="2436471" y="5477524"/>
            <a:ext cx="7574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can be said about A+B under independence?</a:t>
            </a:r>
          </a:p>
        </p:txBody>
      </p:sp>
    </p:spTree>
    <p:extLst>
      <p:ext uri="{BB962C8B-B14F-4D97-AF65-F5344CB8AC3E}">
        <p14:creationId xmlns:p14="http://schemas.microsoft.com/office/powerpoint/2010/main" val="4966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518425" y="549205"/>
            <a:ext cx="3155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Cartesian product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8C2E53C9-DAF3-6A4B-BBAA-4A38274D6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4251" y="2451563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">
            <a:extLst>
              <a:ext uri="{FF2B5EF4-FFF2-40B4-BE49-F238E27FC236}">
                <a16:creationId xmlns:a16="http://schemas.microsoft.com/office/drawing/2014/main" id="{06F67D7A-0760-8341-8E88-4276D7DA7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4451" y="1613363"/>
            <a:ext cx="0" cy="434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4E63FCBF-B15C-9849-9ADB-E4CAF7CD3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451" y="1354600"/>
            <a:ext cx="12573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4400" i="1">
                <a:latin typeface="Arial" panose="020B0604020202020204" pitchFamily="34" charset="0"/>
              </a:rPr>
              <a:t>A+B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independence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E3D36AD2-7393-7140-9B5D-90A3E98DF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939" y="1430800"/>
            <a:ext cx="9699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200">
                <a:solidFill>
                  <a:schemeClr val="accent2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[1,3]</a:t>
            </a:r>
          </a:p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200" baseline="-25000">
                <a:solidFill>
                  <a:schemeClr val="accent2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C2F5F4E6-F3EE-DA45-9A54-E4D0D8B88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851" y="1430800"/>
            <a:ext cx="9699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200">
                <a:solidFill>
                  <a:schemeClr val="accent2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[3,5]</a:t>
            </a:r>
          </a:p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200" baseline="-2500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DB386CAF-B9DB-FE40-923A-FCAD55223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64" y="1430800"/>
            <a:ext cx="9699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200">
                <a:solidFill>
                  <a:schemeClr val="accent2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[2,4]</a:t>
            </a:r>
          </a:p>
          <a:p>
            <a:pPr eaLnBrk="1" hangingPunct="1"/>
            <a:r>
              <a:rPr lang="en-US" altLang="en-US" sz="2200" i="1">
                <a:solidFill>
                  <a:schemeClr val="accent2"/>
                </a:solidFill>
                <a:latin typeface="Arial" panose="020B0604020202020204" pitchFamily="34" charset="0"/>
              </a:rPr>
              <a:t>p</a:t>
            </a:r>
            <a:r>
              <a:rPr lang="en-US" altLang="en-US" sz="2200" baseline="-25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200">
                <a:solidFill>
                  <a:schemeClr val="accent2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7678F06D-D08D-F040-B9C1-742561658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451" y="2762713"/>
            <a:ext cx="9699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200">
                <a:solidFill>
                  <a:srgbClr val="0099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[2,8]</a:t>
            </a:r>
          </a:p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q</a:t>
            </a:r>
            <a:r>
              <a:rPr lang="en-US" altLang="en-US" sz="2200" baseline="-25000">
                <a:solidFill>
                  <a:srgbClr val="00990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14AED15F-E13A-FA43-ACD1-11F64356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451" y="5270963"/>
            <a:ext cx="10842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200">
                <a:solidFill>
                  <a:srgbClr val="0099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[8,12]</a:t>
            </a:r>
          </a:p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q</a:t>
            </a:r>
            <a:r>
              <a:rPr lang="en-US" altLang="en-US" sz="2200" baseline="-25000">
                <a:solidFill>
                  <a:srgbClr val="0099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AABF4AA0-BADE-7B48-B439-14FD0016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451" y="4016838"/>
            <a:ext cx="10842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B</a:t>
            </a:r>
            <a:r>
              <a:rPr lang="en-US" altLang="en-US" sz="2200">
                <a:solidFill>
                  <a:srgbClr val="0099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[6,10]</a:t>
            </a:r>
          </a:p>
          <a:p>
            <a:pPr eaLnBrk="1" hangingPunct="1"/>
            <a:r>
              <a:rPr lang="en-US" altLang="en-US" sz="2200" i="1">
                <a:solidFill>
                  <a:srgbClr val="009900"/>
                </a:solidFill>
                <a:latin typeface="Arial" panose="020B0604020202020204" pitchFamily="34" charset="0"/>
              </a:rPr>
              <a:t>q</a:t>
            </a:r>
            <a:r>
              <a:rPr lang="en-US" altLang="en-US" sz="2200" baseline="-25000">
                <a:solidFill>
                  <a:srgbClr val="0099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200">
                <a:solidFill>
                  <a:srgbClr val="009900"/>
                </a:solidFill>
                <a:latin typeface="Arial" panose="020B0604020202020204" pitchFamily="34" charset="0"/>
              </a:rPr>
              <a:t> = 1/3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13B0FDA0-FB29-3542-ABEB-DEC996BC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939" y="2762713"/>
            <a:ext cx="14335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200" i="1">
                <a:latin typeface="Arial" panose="020B0604020202020204" pitchFamily="34" charset="0"/>
              </a:rPr>
              <a:t>A+B</a:t>
            </a:r>
            <a:r>
              <a:rPr lang="en-US" altLang="en-US" sz="2200">
                <a:latin typeface="Symbol" panose="05050102010706020507" pitchFamily="18" charset="2"/>
                <a:sym typeface="Symbol" panose="05050102010706020507" pitchFamily="18" charset="2"/>
              </a:rPr>
              <a:t></a:t>
            </a:r>
            <a:r>
              <a:rPr lang="en-US" altLang="en-US" sz="2200">
                <a:latin typeface="Arial" panose="020B0604020202020204" pitchFamily="34" charset="0"/>
              </a:rPr>
              <a:t>[3,11]</a:t>
            </a:r>
          </a:p>
          <a:p>
            <a:pPr eaLnBrk="1" hangingPunct="1"/>
            <a:r>
              <a:rPr lang="en-US" altLang="en-US" sz="2200">
                <a:latin typeface="Arial" panose="020B0604020202020204" pitchFamily="34" charset="0"/>
              </a:rPr>
              <a:t>prob=1/9</a:t>
            </a:r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396B01A6-CE9E-7F4E-81AD-C7248E3E6418}"/>
              </a:ext>
            </a:extLst>
          </p:cNvPr>
          <p:cNvGrpSpPr>
            <a:grpSpLocks/>
          </p:cNvGrpSpPr>
          <p:nvPr/>
        </p:nvGrpSpPr>
        <p:grpSpPr bwMode="auto">
          <a:xfrm>
            <a:off x="4105939" y="2762713"/>
            <a:ext cx="5842000" cy="3178175"/>
            <a:chOff x="1737" y="2021"/>
            <a:chExt cx="3680" cy="2002"/>
          </a:xfrm>
        </p:grpSpPr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FFC9369B-8AEF-A144-AC82-68A64704C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02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[5,13]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C27DD397-0E00-024D-B7B8-4DE841DD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02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[4,12]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A52A587E-E495-3944-9565-E0301DFF4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281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[7,13]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4" name="Rectangle 17">
              <a:extLst>
                <a:ext uri="{FF2B5EF4-FFF2-40B4-BE49-F238E27FC236}">
                  <a16:creationId xmlns:a16="http://schemas.microsoft.com/office/drawing/2014/main" id="{DE7F73A7-8DE0-0D41-B238-690846273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81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[9,15]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5" name="Rectangle 18">
              <a:extLst>
                <a:ext uri="{FF2B5EF4-FFF2-40B4-BE49-F238E27FC236}">
                  <a16:creationId xmlns:a16="http://schemas.microsoft.com/office/drawing/2014/main" id="{6B8B0D63-BF0F-B846-A683-EC6C6D2A5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81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[8,14]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ACEE8EDA-40C6-F14A-B21F-B61222530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3601"/>
              <a:ext cx="903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[9,15]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7" name="Rectangle 20">
              <a:extLst>
                <a:ext uri="{FF2B5EF4-FFF2-40B4-BE49-F238E27FC236}">
                  <a16:creationId xmlns:a16="http://schemas.microsoft.com/office/drawing/2014/main" id="{030F7853-5F0B-7849-BD4A-B8F2F9A96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601"/>
              <a:ext cx="1001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[11,17]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  <p:sp>
          <p:nvSpPr>
            <p:cNvPr id="48" name="Rectangle 21">
              <a:extLst>
                <a:ext uri="{FF2B5EF4-FFF2-40B4-BE49-F238E27FC236}">
                  <a16:creationId xmlns:a16="http://schemas.microsoft.com/office/drawing/2014/main" id="{2207110D-FCD4-034E-95D3-A8BC9D787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3601"/>
              <a:ext cx="1001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200" i="1">
                  <a:latin typeface="Arial" panose="020B0604020202020204" pitchFamily="34" charset="0"/>
                </a:rPr>
                <a:t>A+B</a:t>
              </a:r>
              <a:r>
                <a:rPr lang="en-US" altLang="en-US" sz="2200">
                  <a:latin typeface="Symbol" panose="05050102010706020507" pitchFamily="18" charset="2"/>
                  <a:sym typeface="Symbol" panose="05050102010706020507" pitchFamily="18" charset="2"/>
                </a:rPr>
                <a:t></a:t>
              </a:r>
              <a:r>
                <a:rPr lang="en-US" altLang="en-US" sz="2200">
                  <a:latin typeface="Arial" panose="020B0604020202020204" pitchFamily="34" charset="0"/>
                </a:rPr>
                <a:t>[10,16]</a:t>
              </a:r>
            </a:p>
            <a:p>
              <a:pPr eaLnBrk="1" hangingPunct="1"/>
              <a:r>
                <a:rPr lang="en-US" altLang="en-US" sz="2200">
                  <a:latin typeface="Arial" panose="020B0604020202020204" pitchFamily="34" charset="0"/>
                </a:rPr>
                <a:t>prob=1/9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6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 autoUpdateAnimBg="0"/>
      <p:bldP spid="3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755494" y="549205"/>
            <a:ext cx="4681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 + B under independence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45B1EBF6-5D58-3F4E-AE58-31F76EF18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99" y="1133980"/>
            <a:ext cx="4844794" cy="48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56912" y="549205"/>
            <a:ext cx="527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Probability Bounds Arithmetic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70F64C-6388-8C4B-AE92-D483AD14B16D}"/>
                  </a:ext>
                </a:extLst>
              </p:cNvPr>
              <p:cNvSpPr txBox="1"/>
              <p:nvPr/>
            </p:nvSpPr>
            <p:spPr>
              <a:xfrm>
                <a:off x="2045307" y="2271623"/>
                <a:ext cx="8101385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P-box arithmetic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(+, -,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^, min, max)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Transformations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 (exp, ln, sin, cos, tan, abs, sqrt, etc.)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Comparisons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2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==)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Set based operations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Logical operations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(and, or, not, if)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Other operations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(sample, mixture)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70F64C-6388-8C4B-AE92-D483AD14B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07" y="2271623"/>
                <a:ext cx="8101385" cy="2677656"/>
              </a:xfrm>
              <a:prstGeom prst="rect">
                <a:avLst/>
              </a:prstGeom>
              <a:blipFill>
                <a:blip r:embed="rId2"/>
                <a:stretch>
                  <a:fillRect l="-1411" t="-2844" r="-784" b="-5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5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774092" y="549205"/>
            <a:ext cx="264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Open question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11B23DE-1EEA-5B4C-8D63-3ADC83FC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635" y="4010675"/>
            <a:ext cx="2209800" cy="2133600"/>
          </a:xfrm>
          <a:custGeom>
            <a:avLst/>
            <a:gdLst>
              <a:gd name="T0" fmla="*/ 1104900 w 21600"/>
              <a:gd name="T1" fmla="*/ 0 h 21600"/>
              <a:gd name="T2" fmla="*/ 323592 w 21600"/>
              <a:gd name="T3" fmla="*/ 312434 h 21600"/>
              <a:gd name="T4" fmla="*/ 0 w 21600"/>
              <a:gd name="T5" fmla="*/ 1066800 h 21600"/>
              <a:gd name="T6" fmla="*/ 323592 w 21600"/>
              <a:gd name="T7" fmla="*/ 1821166 h 21600"/>
              <a:gd name="T8" fmla="*/ 1104900 w 21600"/>
              <a:gd name="T9" fmla="*/ 2133600 h 21600"/>
              <a:gd name="T10" fmla="*/ 1886208 w 21600"/>
              <a:gd name="T11" fmla="*/ 1821166 h 21600"/>
              <a:gd name="T12" fmla="*/ 2209800 w 21600"/>
              <a:gd name="T13" fmla="*/ 1066800 h 21600"/>
              <a:gd name="T14" fmla="*/ 1886208 w 21600"/>
              <a:gd name="T15" fmla="*/ 31243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881CBC5-1F6F-744F-968E-AE5D6E2C5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035" y="1572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Suppose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is in [2, 4]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is in [3, 5]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What can be said about the sum 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83687343-EB57-D04D-AF0D-FAE58FADDA8A}"/>
              </a:ext>
            </a:extLst>
          </p:cNvPr>
          <p:cNvGrpSpPr>
            <a:grpSpLocks/>
          </p:cNvGrpSpPr>
          <p:nvPr/>
        </p:nvGrpSpPr>
        <p:grpSpPr bwMode="auto">
          <a:xfrm>
            <a:off x="2269435" y="4239275"/>
            <a:ext cx="4343400" cy="1736725"/>
            <a:chOff x="960" y="2784"/>
            <a:chExt cx="4098" cy="1094"/>
          </a:xfrm>
        </p:grpSpPr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B6CBE47F-3120-0D40-8C40-AE9FA61DE0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033" y="1535"/>
              <a:ext cx="1" cy="404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A586ADFC-56DA-6C47-A1E9-4FC5C0075B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967" y="3558"/>
              <a:ext cx="83" cy="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D3ED9A84-3FA4-454B-999A-9B85C257F7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120" y="3558"/>
              <a:ext cx="83" cy="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A0275A00-5D78-5B49-88AD-029425EEBE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286" y="3558"/>
              <a:ext cx="83" cy="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C3ACBE1F-D16F-B148-A642-31577F7675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9" y="3558"/>
              <a:ext cx="83" cy="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022F6B2-B412-884C-9B3E-5B813AE20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64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</a:rPr>
                <a:t>4</a:t>
              </a:r>
              <a:endParaRPr lang="en-US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DD0DF57-E634-C643-8734-2079E4286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64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</a:rPr>
                <a:t>6</a:t>
              </a:r>
              <a:endParaRPr lang="en-US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5B321DF-2D3C-0548-B9FF-55689185B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" y="3648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</a:rPr>
                <a:t>8</a:t>
              </a:r>
              <a:endParaRPr lang="en-US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9836909F-D253-3342-A437-C036C8354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" y="3648"/>
              <a:ext cx="32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</a:rPr>
                <a:t>10</a:t>
              </a:r>
              <a:endParaRPr lang="en-US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1BE9AE71-8C51-5848-A2E7-7EFBD01E7D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784"/>
              <a:ext cx="1152" cy="768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EFBCDEA1-FB85-E944-AC62-4009A2CA7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784"/>
              <a:ext cx="1200" cy="768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Text Box 16">
            <a:extLst>
              <a:ext uri="{FF2B5EF4-FFF2-40B4-BE49-F238E27FC236}">
                <a16:creationId xmlns:a16="http://schemas.microsoft.com/office/drawing/2014/main" id="{3EF19830-0384-C440-83FE-40E03B6A8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597" y="4468670"/>
            <a:ext cx="35490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 answer for</a:t>
            </a:r>
          </a:p>
          <a:p>
            <a:pPr algn="l"/>
            <a:r>
              <a:rPr lang="en-US" altLang="en-US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analysis is [5,9]</a:t>
            </a:r>
          </a:p>
        </p:txBody>
      </p:sp>
    </p:spTree>
    <p:extLst>
      <p:ext uri="{BB962C8B-B14F-4D97-AF65-F5344CB8AC3E}">
        <p14:creationId xmlns:p14="http://schemas.microsoft.com/office/powerpoint/2010/main" val="36589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31947" y="2604860"/>
            <a:ext cx="532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Where do p-boxes come from?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2690774" y="549205"/>
            <a:ext cx="681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Distributions with unknown parameters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E6F521F-BC5F-F049-B385-A67AB8619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1" y="1454843"/>
            <a:ext cx="2152291" cy="2152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016EE-735E-A946-9AC7-D95584CE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248" y="1454843"/>
            <a:ext cx="2152291" cy="2152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8D573-EB18-4045-A204-D429F9830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305" y="1454843"/>
            <a:ext cx="2152291" cy="2152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FE867-C20E-8041-8516-AE879616C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362" y="1454843"/>
            <a:ext cx="2152291" cy="2152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505C-C937-224C-AE3E-A0C5CD274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91" y="4145134"/>
            <a:ext cx="2152291" cy="2152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BFEC1-F9E1-FA43-AB92-DA9229164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248" y="4145134"/>
            <a:ext cx="2152291" cy="2152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2EA545-B4F4-9349-AE80-FFBB30A31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305" y="4145134"/>
            <a:ext cx="2152291" cy="2152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505C72-0AA2-5C44-861F-2B916E39A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362" y="4145134"/>
            <a:ext cx="2152291" cy="2152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C5F7D-8D10-4949-8216-3EEA6F0CDF4A}"/>
              </a:ext>
            </a:extLst>
          </p:cNvPr>
          <p:cNvSpPr txBox="1"/>
          <p:nvPr/>
        </p:nvSpPr>
        <p:spPr>
          <a:xfrm>
            <a:off x="1763548" y="103364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Normal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D7F7A-084D-3D47-85ED-B53E88226372}"/>
              </a:ext>
            </a:extLst>
          </p:cNvPr>
          <p:cNvSpPr txBox="1"/>
          <p:nvPr/>
        </p:nvSpPr>
        <p:spPr>
          <a:xfrm>
            <a:off x="4394123" y="1033648"/>
            <a:ext cx="95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Uniform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EC959-17F5-BA4A-B4F5-0ABF2AE4DF18}"/>
              </a:ext>
            </a:extLst>
          </p:cNvPr>
          <p:cNvSpPr txBox="1"/>
          <p:nvPr/>
        </p:nvSpPr>
        <p:spPr>
          <a:xfrm>
            <a:off x="7167140" y="1040275"/>
            <a:ext cx="60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Beta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434CC0-A88F-654F-A7DD-EC7B09978065}"/>
              </a:ext>
            </a:extLst>
          </p:cNvPr>
          <p:cNvSpPr txBox="1"/>
          <p:nvPr/>
        </p:nvSpPr>
        <p:spPr>
          <a:xfrm>
            <a:off x="1612865" y="367996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Lognormal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2383A-3800-274D-8574-2265D6C2F715}"/>
              </a:ext>
            </a:extLst>
          </p:cNvPr>
          <p:cNvSpPr txBox="1"/>
          <p:nvPr/>
        </p:nvSpPr>
        <p:spPr>
          <a:xfrm>
            <a:off x="9638284" y="103364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Gamma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2C888-AF74-2F40-8F6F-3A6F5509A849}"/>
              </a:ext>
            </a:extLst>
          </p:cNvPr>
          <p:cNvSpPr txBox="1"/>
          <p:nvPr/>
        </p:nvSpPr>
        <p:spPr>
          <a:xfrm>
            <a:off x="4280784" y="3685079"/>
            <a:ext cx="129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Exponential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37F6E-89AC-6F49-91FE-87790FFB384D}"/>
              </a:ext>
            </a:extLst>
          </p:cNvPr>
          <p:cNvSpPr txBox="1"/>
          <p:nvPr/>
        </p:nvSpPr>
        <p:spPr>
          <a:xfrm>
            <a:off x="6863780" y="3679966"/>
            <a:ext cx="129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Chi squared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F89431-D97D-1E41-9955-54CBB2D8B229}"/>
              </a:ext>
            </a:extLst>
          </p:cNvPr>
          <p:cNvSpPr txBox="1"/>
          <p:nvPr/>
        </p:nvSpPr>
        <p:spPr>
          <a:xfrm>
            <a:off x="9791446" y="3691468"/>
            <a:ext cx="8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Cauchy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9E088C-F0A9-7D42-9923-C7A5C466AB16}"/>
                  </a:ext>
                </a:extLst>
              </p:cNvPr>
              <p:cNvSpPr txBox="1"/>
              <p:nvPr/>
            </p:nvSpPr>
            <p:spPr>
              <a:xfrm>
                <a:off x="1285288" y="1356513"/>
                <a:ext cx="175471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∈[2,3]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9E088C-F0A9-7D42-9923-C7A5C466A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88" y="1356513"/>
                <a:ext cx="1754711" cy="323165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0D4E30-4824-6D4F-8D5F-71F760C8DF78}"/>
                  </a:ext>
                </a:extLst>
              </p:cNvPr>
              <p:cNvSpPr txBox="1"/>
              <p:nvPr/>
            </p:nvSpPr>
            <p:spPr>
              <a:xfrm>
                <a:off x="4021824" y="1332358"/>
                <a:ext cx="168802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0D4E30-4824-6D4F-8D5F-71F760C8D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824" y="1332358"/>
                <a:ext cx="1688026" cy="3231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F76C5B-52A4-CF46-9931-1ABCD7DE52EB}"/>
                  </a:ext>
                </a:extLst>
              </p:cNvPr>
              <p:cNvSpPr txBox="1"/>
              <p:nvPr/>
            </p:nvSpPr>
            <p:spPr>
              <a:xfrm>
                <a:off x="6454164" y="1336248"/>
                <a:ext cx="194886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0.7, 1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15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[3,4]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F76C5B-52A4-CF46-9931-1ABCD7DE5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64" y="1336248"/>
                <a:ext cx="1948867" cy="323165"/>
              </a:xfrm>
              <a:prstGeom prst="rect">
                <a:avLst/>
              </a:prstGeom>
              <a:blipFill>
                <a:blip r:embed="rId1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2F9337-624C-5949-AD18-BD7E3C8D480B}"/>
                  </a:ext>
                </a:extLst>
              </p:cNvPr>
              <p:cNvSpPr txBox="1"/>
              <p:nvPr/>
            </p:nvSpPr>
            <p:spPr>
              <a:xfrm>
                <a:off x="9386238" y="1332358"/>
                <a:ext cx="154651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5, 6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2F9337-624C-5949-AD18-BD7E3C8D4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238" y="1332358"/>
                <a:ext cx="1546514" cy="323165"/>
              </a:xfrm>
              <a:prstGeom prst="rect">
                <a:avLst/>
              </a:prstGeom>
              <a:blipFill>
                <a:blip r:embed="rId1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D5C103-FFEE-2044-90C4-F489A68CFFEB}"/>
                  </a:ext>
                </a:extLst>
              </p:cNvPr>
              <p:cNvSpPr txBox="1"/>
              <p:nvPr/>
            </p:nvSpPr>
            <p:spPr>
              <a:xfrm>
                <a:off x="1385506" y="4060800"/>
                <a:ext cx="175471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2,3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∈[1,5]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D5C103-FFEE-2044-90C4-F489A68CF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506" y="4060800"/>
                <a:ext cx="1754711" cy="323165"/>
              </a:xfrm>
              <a:prstGeom prst="rect">
                <a:avLst/>
              </a:prstGeom>
              <a:blipFill>
                <a:blip r:embed="rId1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626D78-7B63-3C43-90D4-2E6D04349665}"/>
                  </a:ext>
                </a:extLst>
              </p:cNvPr>
              <p:cNvSpPr txBox="1"/>
              <p:nvPr/>
            </p:nvSpPr>
            <p:spPr>
              <a:xfrm>
                <a:off x="4364405" y="4055683"/>
                <a:ext cx="123572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0.4,0.6</m:t>
                          </m:r>
                        </m:e>
                      </m:d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626D78-7B63-3C43-90D4-2E6D04349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405" y="4055683"/>
                <a:ext cx="1235723" cy="3231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E9BB28-7BCF-C240-BFF8-35F140DB8A69}"/>
                  </a:ext>
                </a:extLst>
              </p:cNvPr>
              <p:cNvSpPr txBox="1"/>
              <p:nvPr/>
            </p:nvSpPr>
            <p:spPr>
              <a:xfrm>
                <a:off x="6863780" y="4055683"/>
                <a:ext cx="116435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20,50</m:t>
                          </m:r>
                        </m:e>
                      </m:d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E9BB28-7BCF-C240-BFF8-35F140DB8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780" y="4055683"/>
                <a:ext cx="1164358" cy="3231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32A79D2-BFCC-B64C-AF33-3ABF45924A8A}"/>
                  </a:ext>
                </a:extLst>
              </p:cNvPr>
              <p:cNvSpPr txBox="1"/>
              <p:nvPr/>
            </p:nvSpPr>
            <p:spPr>
              <a:xfrm>
                <a:off x="9298284" y="4049298"/>
                <a:ext cx="17260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5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1,100</m:t>
                          </m:r>
                        </m:e>
                      </m:d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15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5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32A79D2-BFCC-B64C-AF33-3ABF45924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284" y="4049298"/>
                <a:ext cx="1726050" cy="323165"/>
              </a:xfrm>
              <a:prstGeom prst="rect">
                <a:avLst/>
              </a:prstGeom>
              <a:blipFill>
                <a:blip r:embed="rId1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5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965751" y="549205"/>
            <a:ext cx="2260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Limited data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D57CEC1-513F-6448-85CC-4B4C0D5A8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675" y="5059153"/>
            <a:ext cx="781050" cy="5969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B16ADBD8-4B77-4A41-A492-4B23F613F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38" y="5532228"/>
            <a:ext cx="53879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5E6F8D1D-732B-944A-845D-B0A1167FB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38" y="5532228"/>
            <a:ext cx="1587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16F21721-A4CD-414E-808B-AD7915ACD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113" y="5532228"/>
            <a:ext cx="31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041D1144-368E-FB4C-B0C7-75C2023EF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9075" y="5532228"/>
            <a:ext cx="31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58192B9B-70E9-A149-B1EA-6D27BCA7A4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5750" y="5532228"/>
            <a:ext cx="31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4">
            <a:extLst>
              <a:ext uri="{FF2B5EF4-FFF2-40B4-BE49-F238E27FC236}">
                <a16:creationId xmlns:a16="http://schemas.microsoft.com/office/drawing/2014/main" id="{940CFCD9-40A8-C84A-9A5E-9C9E642B0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6713" y="5532228"/>
            <a:ext cx="31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87E3869-52E0-8641-A617-74F7E1DB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325" y="5656053"/>
            <a:ext cx="5095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300</a:t>
            </a:r>
            <a:endParaRPr lang="en-US" altLang="fr-FR" sz="2400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02CD661-2236-7D4C-A032-92E85E1D9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288" y="5656053"/>
            <a:ext cx="509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350</a:t>
            </a:r>
            <a:endParaRPr lang="en-US" altLang="fr-FR" sz="2400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94AAA19-425D-0942-9A6C-87DB50421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250" y="5656053"/>
            <a:ext cx="5095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400</a:t>
            </a:r>
            <a:endParaRPr lang="en-US" altLang="fr-FR" sz="2400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69E9B06-1BC1-3940-8640-96AA6B557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925" y="5656053"/>
            <a:ext cx="5095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450</a:t>
            </a:r>
            <a:endParaRPr lang="en-US" altLang="fr-FR" sz="2400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C788D939-8E02-7C4A-B151-2E6B91CD1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5888" y="5656053"/>
            <a:ext cx="509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500</a:t>
            </a:r>
            <a:endParaRPr lang="en-US" altLang="fr-FR" sz="2400"/>
          </a:p>
        </p:txBody>
      </p:sp>
      <p:sp>
        <p:nvSpPr>
          <p:cNvPr id="17" name="Line 20">
            <a:extLst>
              <a:ext uri="{FF2B5EF4-FFF2-40B4-BE49-F238E27FC236}">
                <a16:creationId xmlns:a16="http://schemas.microsoft.com/office/drawing/2014/main" id="{C46C8370-1783-E04C-880B-4FD8C3FCCB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1663" y="1922253"/>
            <a:ext cx="3175" cy="346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37B0EC54-8C20-2F45-9825-B65B1C9447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5389353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AFCAA1BF-4D15-8946-B26D-CC836BAFCA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4694028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23DA98B6-F380-4648-92F0-4CA9595164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3998703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E2D30892-98D5-A34B-8742-9A6CAB2EF4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3312903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EA0B2221-7078-DD40-8002-19B52600DD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2617578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EA1AB8F8-D3A1-9540-AAB3-9A2FDEC569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488" y="1922253"/>
            <a:ext cx="1301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4833D473-C171-9544-BD3A-99272B6AB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275" y="5214728"/>
            <a:ext cx="423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0.0</a:t>
            </a:r>
            <a:endParaRPr lang="en-US" altLang="fr-FR" sz="2400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43D2736C-FDFF-9549-8C59-D752BB283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275" y="4519403"/>
            <a:ext cx="423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0.2</a:t>
            </a:r>
            <a:endParaRPr lang="en-US" altLang="fr-FR" sz="2400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BD252811-AEA3-7E44-B043-C882DC27F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275" y="3820903"/>
            <a:ext cx="423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0.4</a:t>
            </a:r>
            <a:endParaRPr lang="en-US" altLang="fr-FR" sz="2400"/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629B27E9-B2FE-364A-941F-4D9B4FA96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275" y="3138278"/>
            <a:ext cx="423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0.6</a:t>
            </a:r>
            <a:endParaRPr lang="en-US" altLang="fr-FR" sz="2400"/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5BFBD410-8E7A-FB41-8F42-F457BEBA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038" y="2439778"/>
            <a:ext cx="423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0.8</a:t>
            </a:r>
            <a:endParaRPr lang="en-US" altLang="fr-FR" sz="2400"/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B31B2D10-6FF3-B049-9148-990B9435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038" y="1739691"/>
            <a:ext cx="423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1.0</a:t>
            </a:r>
            <a:endParaRPr lang="en-US" altLang="fr-FR" sz="2400"/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ACD8B992-06E7-CC45-BF4E-4C636B7A1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663" y="1779378"/>
            <a:ext cx="6521450" cy="37528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97F24BAF-E25D-D348-81D6-5744B9D6B0F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4863" y="3470065"/>
            <a:ext cx="3003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Arial" panose="020B0604020202020204" pitchFamily="34" charset="0"/>
              </a:rPr>
              <a:t>Cumulative probability</a:t>
            </a:r>
            <a:endParaRPr lang="en-US" altLang="fr-FR" sz="2400"/>
          </a:p>
        </p:txBody>
      </p:sp>
      <p:sp useBgFill="1">
        <p:nvSpPr>
          <p:cNvPr id="32" name="Rectangle 6">
            <a:extLst>
              <a:ext uri="{FF2B5EF4-FFF2-40B4-BE49-F238E27FC236}">
                <a16:creationId xmlns:a16="http://schemas.microsoft.com/office/drawing/2014/main" id="{16565E81-ED31-BF45-B9BA-941B078D0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7875" y="1680953"/>
            <a:ext cx="774700" cy="5969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33" name="Text Box 79">
            <a:extLst>
              <a:ext uri="{FF2B5EF4-FFF2-40B4-BE49-F238E27FC236}">
                <a16:creationId xmlns:a16="http://schemas.microsoft.com/office/drawing/2014/main" id="{A638305C-6BE3-1D4D-8338-471FF51B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875" y="2166728"/>
            <a:ext cx="396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rgbClr val="00CC00"/>
                </a:solidFill>
              </a:rPr>
              <a:t>Kolmogorov-Smirnov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rgbClr val="00CC00"/>
                </a:solidFill>
              </a:rPr>
              <a:t>95% confidence bounds</a:t>
            </a:r>
          </a:p>
        </p:txBody>
      </p:sp>
      <p:grpSp>
        <p:nvGrpSpPr>
          <p:cNvPr id="34" name="Group 148">
            <a:extLst>
              <a:ext uri="{FF2B5EF4-FFF2-40B4-BE49-F238E27FC236}">
                <a16:creationId xmlns:a16="http://schemas.microsoft.com/office/drawing/2014/main" id="{6FD6E868-D5BC-244C-AB69-8FCF25A4D297}"/>
              </a:ext>
            </a:extLst>
          </p:cNvPr>
          <p:cNvGrpSpPr>
            <a:grpSpLocks/>
          </p:cNvGrpSpPr>
          <p:nvPr/>
        </p:nvGrpSpPr>
        <p:grpSpPr bwMode="auto">
          <a:xfrm>
            <a:off x="2974675" y="1922253"/>
            <a:ext cx="6534150" cy="3543300"/>
            <a:chOff x="1008" y="1392"/>
            <a:chExt cx="4116" cy="2232"/>
          </a:xfrm>
        </p:grpSpPr>
        <p:sp>
          <p:nvSpPr>
            <p:cNvPr id="35" name="Freeform 113">
              <a:extLst>
                <a:ext uri="{FF2B5EF4-FFF2-40B4-BE49-F238E27FC236}">
                  <a16:creationId xmlns:a16="http://schemas.microsoft.com/office/drawing/2014/main" id="{BB914318-3C57-894F-B61A-D79366F89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3576"/>
              <a:ext cx="119" cy="1"/>
            </a:xfrm>
            <a:custGeom>
              <a:avLst/>
              <a:gdLst>
                <a:gd name="T0" fmla="*/ 0 w 13"/>
                <a:gd name="T1" fmla="*/ 0 h 1"/>
                <a:gd name="T2" fmla="*/ 7646519 w 13"/>
                <a:gd name="T3" fmla="*/ 0 h 1"/>
                <a:gd name="T4" fmla="*/ 7646519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0" y="0"/>
                  </a:moveTo>
                  <a:lnTo>
                    <a:pt x="13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5">
              <a:extLst>
                <a:ext uri="{FF2B5EF4-FFF2-40B4-BE49-F238E27FC236}">
                  <a16:creationId xmlns:a16="http://schemas.microsoft.com/office/drawing/2014/main" id="{C645412B-D7EC-C04C-9223-FEC31E1C0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3576"/>
              <a:ext cx="64" cy="1"/>
            </a:xfrm>
            <a:custGeom>
              <a:avLst/>
              <a:gdLst>
                <a:gd name="T0" fmla="*/ 0 w 7"/>
                <a:gd name="T1" fmla="*/ 0 h 1"/>
                <a:gd name="T2" fmla="*/ 4088055 w 7"/>
                <a:gd name="T3" fmla="*/ 0 h 1"/>
                <a:gd name="T4" fmla="*/ 4088055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0" y="0"/>
                  </a:moveTo>
                  <a:lnTo>
                    <a:pt x="7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16">
              <a:extLst>
                <a:ext uri="{FF2B5EF4-FFF2-40B4-BE49-F238E27FC236}">
                  <a16:creationId xmlns:a16="http://schemas.microsoft.com/office/drawing/2014/main" id="{7D3F692B-D2AD-8547-AE6E-E1C343CF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3576"/>
              <a:ext cx="55" cy="1"/>
            </a:xfrm>
            <a:custGeom>
              <a:avLst/>
              <a:gdLst>
                <a:gd name="T0" fmla="*/ 0 w 6"/>
                <a:gd name="T1" fmla="*/ 0 h 1"/>
                <a:gd name="T2" fmla="*/ 3558573 w 6"/>
                <a:gd name="T3" fmla="*/ 0 h 1"/>
                <a:gd name="T4" fmla="*/ 3558573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26CA4060-E174-634D-86E7-0A8D96D02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522"/>
              <a:ext cx="55" cy="54"/>
            </a:xfrm>
            <a:custGeom>
              <a:avLst/>
              <a:gdLst>
                <a:gd name="T0" fmla="*/ 0 w 6"/>
                <a:gd name="T1" fmla="*/ 419904 h 9"/>
                <a:gd name="T2" fmla="*/ 3558573 w 6"/>
                <a:gd name="T3" fmla="*/ 419904 h 9"/>
                <a:gd name="T4" fmla="*/ 3558573 w 6"/>
                <a:gd name="T5" fmla="*/ 0 h 9"/>
                <a:gd name="T6" fmla="*/ 0 60000 65536"/>
                <a:gd name="T7" fmla="*/ 0 60000 65536"/>
                <a:gd name="T8" fmla="*/ 0 60000 65536"/>
                <a:gd name="T9" fmla="*/ 0 w 6"/>
                <a:gd name="T10" fmla="*/ 0 h 9"/>
                <a:gd name="T11" fmla="*/ 6 w 6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9">
                  <a:moveTo>
                    <a:pt x="0" y="9"/>
                  </a:moveTo>
                  <a:lnTo>
                    <a:pt x="6" y="9"/>
                  </a:lnTo>
                  <a:lnTo>
                    <a:pt x="6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20">
              <a:extLst>
                <a:ext uri="{FF2B5EF4-FFF2-40B4-BE49-F238E27FC236}">
                  <a16:creationId xmlns:a16="http://schemas.microsoft.com/office/drawing/2014/main" id="{38C147B4-7286-0A43-8C7B-B47D1BFB1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3378"/>
              <a:ext cx="46" cy="72"/>
            </a:xfrm>
            <a:custGeom>
              <a:avLst/>
              <a:gdLst>
                <a:gd name="T0" fmla="*/ 0 w 5"/>
                <a:gd name="T1" fmla="*/ 559872 h 12"/>
                <a:gd name="T2" fmla="*/ 3030618 w 5"/>
                <a:gd name="T3" fmla="*/ 559872 h 12"/>
                <a:gd name="T4" fmla="*/ 3030618 w 5"/>
                <a:gd name="T5" fmla="*/ 0 h 12"/>
                <a:gd name="T6" fmla="*/ 0 60000 65536"/>
                <a:gd name="T7" fmla="*/ 0 60000 65536"/>
                <a:gd name="T8" fmla="*/ 0 60000 65536"/>
                <a:gd name="T9" fmla="*/ 0 w 5"/>
                <a:gd name="T10" fmla="*/ 0 h 12"/>
                <a:gd name="T11" fmla="*/ 5 w 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2">
                  <a:moveTo>
                    <a:pt x="0" y="12"/>
                  </a:moveTo>
                  <a:lnTo>
                    <a:pt x="5" y="12"/>
                  </a:lnTo>
                  <a:lnTo>
                    <a:pt x="5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21">
              <a:extLst>
                <a:ext uri="{FF2B5EF4-FFF2-40B4-BE49-F238E27FC236}">
                  <a16:creationId xmlns:a16="http://schemas.microsoft.com/office/drawing/2014/main" id="{018B2824-246B-764E-9F2D-6BB1421EF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3306"/>
              <a:ext cx="18" cy="72"/>
            </a:xfrm>
            <a:custGeom>
              <a:avLst/>
              <a:gdLst>
                <a:gd name="T0" fmla="*/ 0 w 2"/>
                <a:gd name="T1" fmla="*/ 559872 h 12"/>
                <a:gd name="T2" fmla="*/ 1062882 w 2"/>
                <a:gd name="T3" fmla="*/ 559872 h 12"/>
                <a:gd name="T4" fmla="*/ 1062882 w 2"/>
                <a:gd name="T5" fmla="*/ 0 h 12"/>
                <a:gd name="T6" fmla="*/ 0 60000 65536"/>
                <a:gd name="T7" fmla="*/ 0 60000 65536"/>
                <a:gd name="T8" fmla="*/ 0 60000 65536"/>
                <a:gd name="T9" fmla="*/ 0 w 2"/>
                <a:gd name="T10" fmla="*/ 0 h 12"/>
                <a:gd name="T11" fmla="*/ 2 w 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2">
                  <a:moveTo>
                    <a:pt x="0" y="12"/>
                  </a:moveTo>
                  <a:lnTo>
                    <a:pt x="2" y="12"/>
                  </a:lnTo>
                  <a:lnTo>
                    <a:pt x="2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2">
              <a:extLst>
                <a:ext uri="{FF2B5EF4-FFF2-40B4-BE49-F238E27FC236}">
                  <a16:creationId xmlns:a16="http://schemas.microsoft.com/office/drawing/2014/main" id="{45337FFD-4FB2-6A48-81B2-4F223611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" y="3228"/>
              <a:ext cx="2" cy="78"/>
            </a:xfrm>
            <a:custGeom>
              <a:avLst/>
              <a:gdLst>
                <a:gd name="T0" fmla="*/ 0 w 2"/>
                <a:gd name="T1" fmla="*/ 606528 h 13"/>
                <a:gd name="T2" fmla="*/ 0 w 2"/>
                <a:gd name="T3" fmla="*/ 606528 h 13"/>
                <a:gd name="T4" fmla="*/ 0 w 2"/>
                <a:gd name="T5" fmla="*/ 0 h 13"/>
                <a:gd name="T6" fmla="*/ 0 60000 65536"/>
                <a:gd name="T7" fmla="*/ 0 60000 65536"/>
                <a:gd name="T8" fmla="*/ 0 60000 65536"/>
                <a:gd name="T9" fmla="*/ 0 w 2"/>
                <a:gd name="T10" fmla="*/ 0 h 13"/>
                <a:gd name="T11" fmla="*/ 2 w 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23">
              <a:extLst>
                <a:ext uri="{FF2B5EF4-FFF2-40B4-BE49-F238E27FC236}">
                  <a16:creationId xmlns:a16="http://schemas.microsoft.com/office/drawing/2014/main" id="{81F4B896-0320-D544-8E2D-A189A0BD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" y="3156"/>
              <a:ext cx="18" cy="72"/>
            </a:xfrm>
            <a:custGeom>
              <a:avLst/>
              <a:gdLst>
                <a:gd name="T0" fmla="*/ 0 w 2"/>
                <a:gd name="T1" fmla="*/ 559872 h 12"/>
                <a:gd name="T2" fmla="*/ 1062882 w 2"/>
                <a:gd name="T3" fmla="*/ 559872 h 12"/>
                <a:gd name="T4" fmla="*/ 1062882 w 2"/>
                <a:gd name="T5" fmla="*/ 0 h 12"/>
                <a:gd name="T6" fmla="*/ 0 60000 65536"/>
                <a:gd name="T7" fmla="*/ 0 60000 65536"/>
                <a:gd name="T8" fmla="*/ 0 60000 65536"/>
                <a:gd name="T9" fmla="*/ 0 w 2"/>
                <a:gd name="T10" fmla="*/ 0 h 12"/>
                <a:gd name="T11" fmla="*/ 2 w 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2">
                  <a:moveTo>
                    <a:pt x="0" y="12"/>
                  </a:moveTo>
                  <a:lnTo>
                    <a:pt x="2" y="12"/>
                  </a:lnTo>
                  <a:lnTo>
                    <a:pt x="2" y="0"/>
                  </a:lnTo>
                </a:path>
              </a:pathLst>
            </a:custGeom>
            <a:noFill/>
            <a:ln w="28575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47">
              <a:extLst>
                <a:ext uri="{FF2B5EF4-FFF2-40B4-BE49-F238E27FC236}">
                  <a16:creationId xmlns:a16="http://schemas.microsoft.com/office/drawing/2014/main" id="{8EB0EB60-C20F-F043-B420-943F6C748A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392"/>
              <a:ext cx="4116" cy="2232"/>
              <a:chOff x="1008" y="1392"/>
              <a:chExt cx="4116" cy="2232"/>
            </a:xfrm>
          </p:grpSpPr>
          <p:sp>
            <p:nvSpPr>
              <p:cNvPr id="44" name="Freeform 114">
                <a:extLst>
                  <a:ext uri="{FF2B5EF4-FFF2-40B4-BE49-F238E27FC236}">
                    <a16:creationId xmlns:a16="http://schemas.microsoft.com/office/drawing/2014/main" id="{CE18F82B-8286-9447-BAC1-C93ECF06B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3576"/>
                <a:ext cx="18" cy="1"/>
              </a:xfrm>
              <a:custGeom>
                <a:avLst/>
                <a:gdLst>
                  <a:gd name="T0" fmla="*/ 0 w 2"/>
                  <a:gd name="T1" fmla="*/ 0 h 1"/>
                  <a:gd name="T2" fmla="*/ 1062882 w 2"/>
                  <a:gd name="T3" fmla="*/ 0 h 1"/>
                  <a:gd name="T4" fmla="*/ 106288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17">
                <a:extLst>
                  <a:ext uri="{FF2B5EF4-FFF2-40B4-BE49-F238E27FC236}">
                    <a16:creationId xmlns:a16="http://schemas.microsoft.com/office/drawing/2014/main" id="{DC0F9292-F984-D34F-8CBA-6EDF12460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3576"/>
                <a:ext cx="266" cy="1"/>
              </a:xfrm>
              <a:custGeom>
                <a:avLst/>
                <a:gdLst>
                  <a:gd name="T0" fmla="*/ 0 w 29"/>
                  <a:gd name="T1" fmla="*/ 0 h 1"/>
                  <a:gd name="T2" fmla="*/ 17271536 w 29"/>
                  <a:gd name="T3" fmla="*/ 0 h 1"/>
                  <a:gd name="T4" fmla="*/ 17271536 w 2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"/>
                  <a:gd name="T11" fmla="*/ 29 w 2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19">
                <a:extLst>
                  <a:ext uri="{FF2B5EF4-FFF2-40B4-BE49-F238E27FC236}">
                    <a16:creationId xmlns:a16="http://schemas.microsoft.com/office/drawing/2014/main" id="{8928E61A-98B3-354C-8BF3-B2E9E0F03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3450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82">
                <a:extLst>
                  <a:ext uri="{FF2B5EF4-FFF2-40B4-BE49-F238E27FC236}">
                    <a16:creationId xmlns:a16="http://schemas.microsoft.com/office/drawing/2014/main" id="{6B36B5DB-5910-7F4A-BA88-21061ECDA30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80" y="2786"/>
                <a:ext cx="1" cy="528"/>
              </a:xfrm>
              <a:custGeom>
                <a:avLst/>
                <a:gdLst>
                  <a:gd name="T0" fmla="*/ 0 w 1"/>
                  <a:gd name="T1" fmla="*/ 4105728 h 88"/>
                  <a:gd name="T2" fmla="*/ 0 w 1"/>
                  <a:gd name="T3" fmla="*/ 4105728 h 88"/>
                  <a:gd name="T4" fmla="*/ 0 w 1"/>
                  <a:gd name="T5" fmla="*/ 0 h 8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8"/>
                  <a:gd name="T11" fmla="*/ 1 w 1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8">
                    <a:moveTo>
                      <a:pt x="0" y="88"/>
                    </a:moveTo>
                    <a:lnTo>
                      <a:pt x="0" y="88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83">
                <a:extLst>
                  <a:ext uri="{FF2B5EF4-FFF2-40B4-BE49-F238E27FC236}">
                    <a16:creationId xmlns:a16="http://schemas.microsoft.com/office/drawing/2014/main" id="{C33960D1-D1CE-5846-9775-7580521C8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1" y="2976"/>
                <a:ext cx="631" cy="72"/>
              </a:xfrm>
              <a:custGeom>
                <a:avLst/>
                <a:gdLst>
                  <a:gd name="T0" fmla="*/ 0 w 69"/>
                  <a:gd name="T1" fmla="*/ 559872 h 12"/>
                  <a:gd name="T2" fmla="*/ 40354755 w 69"/>
                  <a:gd name="T3" fmla="*/ 559872 h 12"/>
                  <a:gd name="T4" fmla="*/ 40354755 w 6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2"/>
                  <a:gd name="T11" fmla="*/ 69 w 6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2">
                    <a:moveTo>
                      <a:pt x="0" y="12"/>
                    </a:moveTo>
                    <a:lnTo>
                      <a:pt x="69" y="12"/>
                    </a:lnTo>
                    <a:lnTo>
                      <a:pt x="6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84">
                <a:extLst>
                  <a:ext uri="{FF2B5EF4-FFF2-40B4-BE49-F238E27FC236}">
                    <a16:creationId xmlns:a16="http://schemas.microsoft.com/office/drawing/2014/main" id="{F82A04B2-5B82-C44B-A2AC-E57E1AD79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" y="2904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7CF5E941-7B15-3442-A3AA-68F74A1EA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0" y="2832"/>
                <a:ext cx="119" cy="72"/>
              </a:xfrm>
              <a:custGeom>
                <a:avLst/>
                <a:gdLst>
                  <a:gd name="T0" fmla="*/ 0 w 13"/>
                  <a:gd name="T1" fmla="*/ 559872 h 12"/>
                  <a:gd name="T2" fmla="*/ 7646519 w 13"/>
                  <a:gd name="T3" fmla="*/ 559872 h 12"/>
                  <a:gd name="T4" fmla="*/ 7646519 w 13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2"/>
                  <a:gd name="T11" fmla="*/ 13 w 1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2">
                    <a:moveTo>
                      <a:pt x="0" y="12"/>
                    </a:moveTo>
                    <a:lnTo>
                      <a:pt x="13" y="12"/>
                    </a:lnTo>
                    <a:lnTo>
                      <a:pt x="13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06BDA37E-62D3-6445-994F-39F3CBB5D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760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87">
                <a:extLst>
                  <a:ext uri="{FF2B5EF4-FFF2-40B4-BE49-F238E27FC236}">
                    <a16:creationId xmlns:a16="http://schemas.microsoft.com/office/drawing/2014/main" id="{9A165254-D95C-024B-8C14-873642EE0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2682"/>
                <a:ext cx="64" cy="78"/>
              </a:xfrm>
              <a:custGeom>
                <a:avLst/>
                <a:gdLst>
                  <a:gd name="T0" fmla="*/ 0 w 7"/>
                  <a:gd name="T1" fmla="*/ 606528 h 13"/>
                  <a:gd name="T2" fmla="*/ 4088055 w 7"/>
                  <a:gd name="T3" fmla="*/ 606528 h 13"/>
                  <a:gd name="T4" fmla="*/ 4088055 w 7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3"/>
                  <a:gd name="T11" fmla="*/ 7 w 7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3">
                    <a:moveTo>
                      <a:pt x="0" y="13"/>
                    </a:moveTo>
                    <a:lnTo>
                      <a:pt x="7" y="13"/>
                    </a:lnTo>
                    <a:lnTo>
                      <a:pt x="7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88">
                <a:extLst>
                  <a:ext uri="{FF2B5EF4-FFF2-40B4-BE49-F238E27FC236}">
                    <a16:creationId xmlns:a16="http://schemas.microsoft.com/office/drawing/2014/main" id="{0F1F881D-BA54-9D41-BCFA-E14F9E996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2610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89">
                <a:extLst>
                  <a:ext uri="{FF2B5EF4-FFF2-40B4-BE49-F238E27FC236}">
                    <a16:creationId xmlns:a16="http://schemas.microsoft.com/office/drawing/2014/main" id="{34F6B2D5-7583-2F4E-8228-C99BCED6B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2538"/>
                <a:ext cx="266" cy="72"/>
              </a:xfrm>
              <a:custGeom>
                <a:avLst/>
                <a:gdLst>
                  <a:gd name="T0" fmla="*/ 0 w 29"/>
                  <a:gd name="T1" fmla="*/ 559872 h 12"/>
                  <a:gd name="T2" fmla="*/ 17271536 w 29"/>
                  <a:gd name="T3" fmla="*/ 559872 h 12"/>
                  <a:gd name="T4" fmla="*/ 17271536 w 2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2"/>
                  <a:gd name="T11" fmla="*/ 29 w 2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2">
                    <a:moveTo>
                      <a:pt x="0" y="12"/>
                    </a:moveTo>
                    <a:lnTo>
                      <a:pt x="29" y="12"/>
                    </a:lnTo>
                    <a:lnTo>
                      <a:pt x="2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90">
                <a:extLst>
                  <a:ext uri="{FF2B5EF4-FFF2-40B4-BE49-F238E27FC236}">
                    <a16:creationId xmlns:a16="http://schemas.microsoft.com/office/drawing/2014/main" id="{1EEF7AF1-5E2C-2940-9E73-877AAF458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2466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91">
                <a:extLst>
                  <a:ext uri="{FF2B5EF4-FFF2-40B4-BE49-F238E27FC236}">
                    <a16:creationId xmlns:a16="http://schemas.microsoft.com/office/drawing/2014/main" id="{3AADB8F1-C285-7841-8D88-623AD12C6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" y="2394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92">
                <a:extLst>
                  <a:ext uri="{FF2B5EF4-FFF2-40B4-BE49-F238E27FC236}">
                    <a16:creationId xmlns:a16="http://schemas.microsoft.com/office/drawing/2014/main" id="{64392464-986A-0944-A94E-A563CEAB0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2322"/>
                <a:ext cx="46" cy="72"/>
              </a:xfrm>
              <a:custGeom>
                <a:avLst/>
                <a:gdLst>
                  <a:gd name="T0" fmla="*/ 0 w 5"/>
                  <a:gd name="T1" fmla="*/ 559872 h 12"/>
                  <a:gd name="T2" fmla="*/ 3030618 w 5"/>
                  <a:gd name="T3" fmla="*/ 559872 h 12"/>
                  <a:gd name="T4" fmla="*/ 3030618 w 5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0" y="12"/>
                    </a:move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93">
                <a:extLst>
                  <a:ext uri="{FF2B5EF4-FFF2-40B4-BE49-F238E27FC236}">
                    <a16:creationId xmlns:a16="http://schemas.microsoft.com/office/drawing/2014/main" id="{64E5747E-EBA5-0E49-A567-0338CD832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250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94">
                <a:extLst>
                  <a:ext uri="{FF2B5EF4-FFF2-40B4-BE49-F238E27FC236}">
                    <a16:creationId xmlns:a16="http://schemas.microsoft.com/office/drawing/2014/main" id="{A190BC77-5A5D-3045-A2F9-1178D24C0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172"/>
                <a:ext cx="2" cy="78"/>
              </a:xfrm>
              <a:custGeom>
                <a:avLst/>
                <a:gdLst>
                  <a:gd name="T0" fmla="*/ 0 w 2"/>
                  <a:gd name="T1" fmla="*/ 606528 h 13"/>
                  <a:gd name="T2" fmla="*/ 0 w 2"/>
                  <a:gd name="T3" fmla="*/ 606528 h 13"/>
                  <a:gd name="T4" fmla="*/ 0 w 2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13"/>
                    </a:move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95">
                <a:extLst>
                  <a:ext uri="{FF2B5EF4-FFF2-40B4-BE49-F238E27FC236}">
                    <a16:creationId xmlns:a16="http://schemas.microsoft.com/office/drawing/2014/main" id="{ACE1FE27-963C-6C4B-9085-21392CBA2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" y="2100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96">
                <a:extLst>
                  <a:ext uri="{FF2B5EF4-FFF2-40B4-BE49-F238E27FC236}">
                    <a16:creationId xmlns:a16="http://schemas.microsoft.com/office/drawing/2014/main" id="{374A0A4D-F510-5C4D-8D9B-76986B2F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028"/>
                <a:ext cx="156" cy="72"/>
              </a:xfrm>
              <a:custGeom>
                <a:avLst/>
                <a:gdLst>
                  <a:gd name="T0" fmla="*/ 0 w 17"/>
                  <a:gd name="T1" fmla="*/ 559872 h 12"/>
                  <a:gd name="T2" fmla="*/ 10154425 w 17"/>
                  <a:gd name="T3" fmla="*/ 559872 h 12"/>
                  <a:gd name="T4" fmla="*/ 10154425 w 17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2"/>
                  <a:gd name="T11" fmla="*/ 17 w 17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2">
                    <a:moveTo>
                      <a:pt x="0" y="12"/>
                    </a:moveTo>
                    <a:lnTo>
                      <a:pt x="17" y="12"/>
                    </a:lnTo>
                    <a:lnTo>
                      <a:pt x="17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97">
                <a:extLst>
                  <a:ext uri="{FF2B5EF4-FFF2-40B4-BE49-F238E27FC236}">
                    <a16:creationId xmlns:a16="http://schemas.microsoft.com/office/drawing/2014/main" id="{E4437D64-DC0A-444A-93FA-2858D7B33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1956"/>
                <a:ext cx="119" cy="72"/>
              </a:xfrm>
              <a:custGeom>
                <a:avLst/>
                <a:gdLst>
                  <a:gd name="T0" fmla="*/ 0 w 13"/>
                  <a:gd name="T1" fmla="*/ 559872 h 12"/>
                  <a:gd name="T2" fmla="*/ 7646519 w 13"/>
                  <a:gd name="T3" fmla="*/ 559872 h 12"/>
                  <a:gd name="T4" fmla="*/ 7646519 w 13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2"/>
                  <a:gd name="T11" fmla="*/ 13 w 1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2">
                    <a:moveTo>
                      <a:pt x="0" y="12"/>
                    </a:moveTo>
                    <a:lnTo>
                      <a:pt x="13" y="12"/>
                    </a:lnTo>
                    <a:lnTo>
                      <a:pt x="13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98">
                <a:extLst>
                  <a:ext uri="{FF2B5EF4-FFF2-40B4-BE49-F238E27FC236}">
                    <a16:creationId xmlns:a16="http://schemas.microsoft.com/office/drawing/2014/main" id="{1C5910A6-D08C-DC4C-B82E-501BA29AB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1884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99">
                <a:extLst>
                  <a:ext uri="{FF2B5EF4-FFF2-40B4-BE49-F238E27FC236}">
                    <a16:creationId xmlns:a16="http://schemas.microsoft.com/office/drawing/2014/main" id="{749CD89B-42C6-CD4B-B235-59F0D01DB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812"/>
                <a:ext cx="64" cy="72"/>
              </a:xfrm>
              <a:custGeom>
                <a:avLst/>
                <a:gdLst>
                  <a:gd name="T0" fmla="*/ 0 w 7"/>
                  <a:gd name="T1" fmla="*/ 559872 h 12"/>
                  <a:gd name="T2" fmla="*/ 4088055 w 7"/>
                  <a:gd name="T3" fmla="*/ 559872 h 12"/>
                  <a:gd name="T4" fmla="*/ 4088055 w 7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2"/>
                  <a:gd name="T11" fmla="*/ 7 w 7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2">
                    <a:moveTo>
                      <a:pt x="0" y="12"/>
                    </a:moveTo>
                    <a:lnTo>
                      <a:pt x="7" y="12"/>
                    </a:lnTo>
                    <a:lnTo>
                      <a:pt x="7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00">
                <a:extLst>
                  <a:ext uri="{FF2B5EF4-FFF2-40B4-BE49-F238E27FC236}">
                    <a16:creationId xmlns:a16="http://schemas.microsoft.com/office/drawing/2014/main" id="{542C59A0-7495-E44D-9DFF-11ADE3FB6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1740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01">
                <a:extLst>
                  <a:ext uri="{FF2B5EF4-FFF2-40B4-BE49-F238E27FC236}">
                    <a16:creationId xmlns:a16="http://schemas.microsoft.com/office/drawing/2014/main" id="{318AC9E4-AE84-1448-8A2F-B28E19354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1662"/>
                <a:ext cx="2" cy="78"/>
              </a:xfrm>
              <a:custGeom>
                <a:avLst/>
                <a:gdLst>
                  <a:gd name="T0" fmla="*/ 0 w 2"/>
                  <a:gd name="T1" fmla="*/ 606528 h 13"/>
                  <a:gd name="T2" fmla="*/ 0 w 2"/>
                  <a:gd name="T3" fmla="*/ 606528 h 13"/>
                  <a:gd name="T4" fmla="*/ 0 w 2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13"/>
                    </a:move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02">
                <a:extLst>
                  <a:ext uri="{FF2B5EF4-FFF2-40B4-BE49-F238E27FC236}">
                    <a16:creationId xmlns:a16="http://schemas.microsoft.com/office/drawing/2014/main" id="{AB79A832-5381-4944-B269-AC249D22E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1590"/>
                <a:ext cx="82" cy="72"/>
              </a:xfrm>
              <a:custGeom>
                <a:avLst/>
                <a:gdLst>
                  <a:gd name="T0" fmla="*/ 0 w 9"/>
                  <a:gd name="T1" fmla="*/ 559872 h 12"/>
                  <a:gd name="T2" fmla="*/ 5147596 w 9"/>
                  <a:gd name="T3" fmla="*/ 559872 h 12"/>
                  <a:gd name="T4" fmla="*/ 5147596 w 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2"/>
                  <a:gd name="T11" fmla="*/ 9 w 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2">
                    <a:moveTo>
                      <a:pt x="0" y="12"/>
                    </a:move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03">
                <a:extLst>
                  <a:ext uri="{FF2B5EF4-FFF2-40B4-BE49-F238E27FC236}">
                    <a16:creationId xmlns:a16="http://schemas.microsoft.com/office/drawing/2014/main" id="{43496C35-0228-F04E-8CD7-B2CB6A773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1518"/>
                <a:ext cx="46" cy="72"/>
              </a:xfrm>
              <a:custGeom>
                <a:avLst/>
                <a:gdLst>
                  <a:gd name="T0" fmla="*/ 0 w 5"/>
                  <a:gd name="T1" fmla="*/ 559872 h 12"/>
                  <a:gd name="T2" fmla="*/ 3030618 w 5"/>
                  <a:gd name="T3" fmla="*/ 559872 h 12"/>
                  <a:gd name="T4" fmla="*/ 3030618 w 5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0" y="12"/>
                    </a:move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04">
                <a:extLst>
                  <a:ext uri="{FF2B5EF4-FFF2-40B4-BE49-F238E27FC236}">
                    <a16:creationId xmlns:a16="http://schemas.microsoft.com/office/drawing/2014/main" id="{1E6B6CA9-43E3-E44F-B690-7BC2959DA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1446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05">
                <a:extLst>
                  <a:ext uri="{FF2B5EF4-FFF2-40B4-BE49-F238E27FC236}">
                    <a16:creationId xmlns:a16="http://schemas.microsoft.com/office/drawing/2014/main" id="{6AC2A468-6389-754C-A751-01F05AF03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1392"/>
                <a:ext cx="101" cy="54"/>
              </a:xfrm>
              <a:custGeom>
                <a:avLst/>
                <a:gdLst>
                  <a:gd name="T0" fmla="*/ 0 w 11"/>
                  <a:gd name="T1" fmla="*/ 419904 h 9"/>
                  <a:gd name="T2" fmla="*/ 6589001 w 11"/>
                  <a:gd name="T3" fmla="*/ 419904 h 9"/>
                  <a:gd name="T4" fmla="*/ 6589001 w 11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9"/>
                  <a:gd name="T11" fmla="*/ 11 w 11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9">
                    <a:moveTo>
                      <a:pt x="0" y="9"/>
                    </a:moveTo>
                    <a:lnTo>
                      <a:pt x="11" y="9"/>
                    </a:lnTo>
                    <a:lnTo>
                      <a:pt x="11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06">
                <a:extLst>
                  <a:ext uri="{FF2B5EF4-FFF2-40B4-BE49-F238E27FC236}">
                    <a16:creationId xmlns:a16="http://schemas.microsoft.com/office/drawing/2014/main" id="{6AD8E81E-E373-8544-8854-CF3769CC9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3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07">
                <a:extLst>
                  <a:ext uri="{FF2B5EF4-FFF2-40B4-BE49-F238E27FC236}">
                    <a16:creationId xmlns:a16="http://schemas.microsoft.com/office/drawing/2014/main" id="{6CBB5FB7-D299-6C4D-8A8B-569E167E5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392"/>
                <a:ext cx="82" cy="1"/>
              </a:xfrm>
              <a:custGeom>
                <a:avLst/>
                <a:gdLst>
                  <a:gd name="T0" fmla="*/ 0 w 9"/>
                  <a:gd name="T1" fmla="*/ 0 h 1"/>
                  <a:gd name="T2" fmla="*/ 5147596 w 9"/>
                  <a:gd name="T3" fmla="*/ 0 h 1"/>
                  <a:gd name="T4" fmla="*/ 5147596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08">
                <a:extLst>
                  <a:ext uri="{FF2B5EF4-FFF2-40B4-BE49-F238E27FC236}">
                    <a16:creationId xmlns:a16="http://schemas.microsoft.com/office/drawing/2014/main" id="{9F7CCA38-0216-E54D-9F18-9E68FDE7C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1392"/>
                <a:ext cx="73" cy="1"/>
              </a:xfrm>
              <a:custGeom>
                <a:avLst/>
                <a:gdLst>
                  <a:gd name="T0" fmla="*/ 0 w 8"/>
                  <a:gd name="T1" fmla="*/ 0 h 1"/>
                  <a:gd name="T2" fmla="*/ 4617332 w 8"/>
                  <a:gd name="T3" fmla="*/ 0 h 1"/>
                  <a:gd name="T4" fmla="*/ 4617332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09">
                <a:extLst>
                  <a:ext uri="{FF2B5EF4-FFF2-40B4-BE49-F238E27FC236}">
                    <a16:creationId xmlns:a16="http://schemas.microsoft.com/office/drawing/2014/main" id="{1F51FA7F-EB41-4E4B-8F86-693DC82BC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1392"/>
                <a:ext cx="165" cy="1"/>
              </a:xfrm>
              <a:custGeom>
                <a:avLst/>
                <a:gdLst>
                  <a:gd name="T0" fmla="*/ 0 w 18"/>
                  <a:gd name="T1" fmla="*/ 0 h 1"/>
                  <a:gd name="T2" fmla="*/ 10675729 w 18"/>
                  <a:gd name="T3" fmla="*/ 0 h 1"/>
                  <a:gd name="T4" fmla="*/ 10675729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10">
                <a:extLst>
                  <a:ext uri="{FF2B5EF4-FFF2-40B4-BE49-F238E27FC236}">
                    <a16:creationId xmlns:a16="http://schemas.microsoft.com/office/drawing/2014/main" id="{16B13B3C-7E72-9748-9050-6469533BA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1392"/>
                <a:ext cx="238" cy="1"/>
              </a:xfrm>
              <a:custGeom>
                <a:avLst/>
                <a:gdLst>
                  <a:gd name="T0" fmla="*/ 0 w 26"/>
                  <a:gd name="T1" fmla="*/ 0 h 1"/>
                  <a:gd name="T2" fmla="*/ 15299162 w 26"/>
                  <a:gd name="T3" fmla="*/ 0 h 1"/>
                  <a:gd name="T4" fmla="*/ 15299162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0" y="0"/>
                    </a:moveTo>
                    <a:lnTo>
                      <a:pt x="2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11">
                <a:extLst>
                  <a:ext uri="{FF2B5EF4-FFF2-40B4-BE49-F238E27FC236}">
                    <a16:creationId xmlns:a16="http://schemas.microsoft.com/office/drawing/2014/main" id="{5B8457D7-FF5C-BD44-AA95-6DEA2D999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1" y="1392"/>
                <a:ext cx="274" cy="1"/>
              </a:xfrm>
              <a:custGeom>
                <a:avLst/>
                <a:gdLst>
                  <a:gd name="T0" fmla="*/ 0 w 30"/>
                  <a:gd name="T1" fmla="*/ 0 h 1"/>
                  <a:gd name="T2" fmla="*/ 17417385 w 30"/>
                  <a:gd name="T3" fmla="*/ 0 h 1"/>
                  <a:gd name="T4" fmla="*/ 17417385 w 3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"/>
                  <a:gd name="T11" fmla="*/ 30 w 3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">
                    <a:moveTo>
                      <a:pt x="0" y="0"/>
                    </a:moveTo>
                    <a:lnTo>
                      <a:pt x="3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12">
                <a:extLst>
                  <a:ext uri="{FF2B5EF4-FFF2-40B4-BE49-F238E27FC236}">
                    <a16:creationId xmlns:a16="http://schemas.microsoft.com/office/drawing/2014/main" id="{1E27C6C8-E9B9-B546-9407-BCA13DEC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392"/>
                <a:ext cx="19" cy="1"/>
              </a:xfrm>
              <a:custGeom>
                <a:avLst/>
                <a:gdLst>
                  <a:gd name="T0" fmla="*/ 0 w 2"/>
                  <a:gd name="T1" fmla="*/ 0 h 1"/>
                  <a:gd name="T2" fmla="*/ 1466107 w 2"/>
                  <a:gd name="T3" fmla="*/ 0 h 1"/>
                  <a:gd name="T4" fmla="*/ 146610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4">
                <a:extLst>
                  <a:ext uri="{FF2B5EF4-FFF2-40B4-BE49-F238E27FC236}">
                    <a16:creationId xmlns:a16="http://schemas.microsoft.com/office/drawing/2014/main" id="{FAFAEE77-429C-DD47-8306-1A612AD0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3084"/>
                <a:ext cx="156" cy="72"/>
              </a:xfrm>
              <a:custGeom>
                <a:avLst/>
                <a:gdLst>
                  <a:gd name="T0" fmla="*/ 0 w 17"/>
                  <a:gd name="T1" fmla="*/ 559872 h 12"/>
                  <a:gd name="T2" fmla="*/ 10154425 w 17"/>
                  <a:gd name="T3" fmla="*/ 559872 h 12"/>
                  <a:gd name="T4" fmla="*/ 10154425 w 17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2"/>
                  <a:gd name="T11" fmla="*/ 17 w 17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2">
                    <a:moveTo>
                      <a:pt x="0" y="12"/>
                    </a:moveTo>
                    <a:lnTo>
                      <a:pt x="17" y="12"/>
                    </a:lnTo>
                    <a:lnTo>
                      <a:pt x="17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5">
                <a:extLst>
                  <a:ext uri="{FF2B5EF4-FFF2-40B4-BE49-F238E27FC236}">
                    <a16:creationId xmlns:a16="http://schemas.microsoft.com/office/drawing/2014/main" id="{A5A2F323-2591-2C41-B631-56B6B9F9C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012"/>
                <a:ext cx="119" cy="72"/>
              </a:xfrm>
              <a:custGeom>
                <a:avLst/>
                <a:gdLst>
                  <a:gd name="T0" fmla="*/ 0 w 13"/>
                  <a:gd name="T1" fmla="*/ 559872 h 12"/>
                  <a:gd name="T2" fmla="*/ 7646519 w 13"/>
                  <a:gd name="T3" fmla="*/ 559872 h 12"/>
                  <a:gd name="T4" fmla="*/ 7646519 w 13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2"/>
                  <a:gd name="T11" fmla="*/ 13 w 1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2">
                    <a:moveTo>
                      <a:pt x="0" y="12"/>
                    </a:moveTo>
                    <a:lnTo>
                      <a:pt x="13" y="12"/>
                    </a:lnTo>
                    <a:lnTo>
                      <a:pt x="13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26">
                <a:extLst>
                  <a:ext uri="{FF2B5EF4-FFF2-40B4-BE49-F238E27FC236}">
                    <a16:creationId xmlns:a16="http://schemas.microsoft.com/office/drawing/2014/main" id="{3B951B1B-C4D9-084B-9A01-B0E3C0FA6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940"/>
                <a:ext cx="18" cy="72"/>
              </a:xfrm>
              <a:custGeom>
                <a:avLst/>
                <a:gdLst>
                  <a:gd name="T0" fmla="*/ 0 w 2"/>
                  <a:gd name="T1" fmla="*/ 559872 h 12"/>
                  <a:gd name="T2" fmla="*/ 1062882 w 2"/>
                  <a:gd name="T3" fmla="*/ 559872 h 12"/>
                  <a:gd name="T4" fmla="*/ 1062882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27">
                <a:extLst>
                  <a:ext uri="{FF2B5EF4-FFF2-40B4-BE49-F238E27FC236}">
                    <a16:creationId xmlns:a16="http://schemas.microsoft.com/office/drawing/2014/main" id="{B08D05BB-0594-F24E-9F11-38C22776F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2868"/>
                <a:ext cx="64" cy="72"/>
              </a:xfrm>
              <a:custGeom>
                <a:avLst/>
                <a:gdLst>
                  <a:gd name="T0" fmla="*/ 0 w 7"/>
                  <a:gd name="T1" fmla="*/ 559872 h 12"/>
                  <a:gd name="T2" fmla="*/ 4088055 w 7"/>
                  <a:gd name="T3" fmla="*/ 559872 h 12"/>
                  <a:gd name="T4" fmla="*/ 4088055 w 7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2"/>
                  <a:gd name="T11" fmla="*/ 7 w 7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2">
                    <a:moveTo>
                      <a:pt x="0" y="12"/>
                    </a:moveTo>
                    <a:lnTo>
                      <a:pt x="7" y="12"/>
                    </a:lnTo>
                    <a:lnTo>
                      <a:pt x="7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28">
                <a:extLst>
                  <a:ext uri="{FF2B5EF4-FFF2-40B4-BE49-F238E27FC236}">
                    <a16:creationId xmlns:a16="http://schemas.microsoft.com/office/drawing/2014/main" id="{97B95F33-AF69-4744-BFAF-1E6E59954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2796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29">
                <a:extLst>
                  <a:ext uri="{FF2B5EF4-FFF2-40B4-BE49-F238E27FC236}">
                    <a16:creationId xmlns:a16="http://schemas.microsoft.com/office/drawing/2014/main" id="{89B7088D-274C-5B48-AF55-CD179612A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2718"/>
                <a:ext cx="2" cy="78"/>
              </a:xfrm>
              <a:custGeom>
                <a:avLst/>
                <a:gdLst>
                  <a:gd name="T0" fmla="*/ 0 w 2"/>
                  <a:gd name="T1" fmla="*/ 606528 h 13"/>
                  <a:gd name="T2" fmla="*/ 0 w 2"/>
                  <a:gd name="T3" fmla="*/ 606528 h 13"/>
                  <a:gd name="T4" fmla="*/ 0 w 2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13"/>
                    </a:move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0">
                <a:extLst>
                  <a:ext uri="{FF2B5EF4-FFF2-40B4-BE49-F238E27FC236}">
                    <a16:creationId xmlns:a16="http://schemas.microsoft.com/office/drawing/2014/main" id="{850A49D3-5E55-6444-9FAE-4D97510A2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2646"/>
                <a:ext cx="82" cy="72"/>
              </a:xfrm>
              <a:custGeom>
                <a:avLst/>
                <a:gdLst>
                  <a:gd name="T0" fmla="*/ 0 w 9"/>
                  <a:gd name="T1" fmla="*/ 559872 h 12"/>
                  <a:gd name="T2" fmla="*/ 5147596 w 9"/>
                  <a:gd name="T3" fmla="*/ 559872 h 12"/>
                  <a:gd name="T4" fmla="*/ 5147596 w 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2"/>
                  <a:gd name="T11" fmla="*/ 9 w 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2">
                    <a:moveTo>
                      <a:pt x="0" y="12"/>
                    </a:move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1">
                <a:extLst>
                  <a:ext uri="{FF2B5EF4-FFF2-40B4-BE49-F238E27FC236}">
                    <a16:creationId xmlns:a16="http://schemas.microsoft.com/office/drawing/2014/main" id="{728E2570-375E-E440-8D44-BF03A1EC1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2574"/>
                <a:ext cx="46" cy="72"/>
              </a:xfrm>
              <a:custGeom>
                <a:avLst/>
                <a:gdLst>
                  <a:gd name="T0" fmla="*/ 0 w 5"/>
                  <a:gd name="T1" fmla="*/ 559872 h 12"/>
                  <a:gd name="T2" fmla="*/ 3030618 w 5"/>
                  <a:gd name="T3" fmla="*/ 559872 h 12"/>
                  <a:gd name="T4" fmla="*/ 3030618 w 5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0" y="12"/>
                    </a:move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2">
                <a:extLst>
                  <a:ext uri="{FF2B5EF4-FFF2-40B4-BE49-F238E27FC236}">
                    <a16:creationId xmlns:a16="http://schemas.microsoft.com/office/drawing/2014/main" id="{99A3560A-55C7-654B-B86A-F17E416B8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502"/>
                <a:ext cx="55" cy="72"/>
              </a:xfrm>
              <a:custGeom>
                <a:avLst/>
                <a:gdLst>
                  <a:gd name="T0" fmla="*/ 0 w 6"/>
                  <a:gd name="T1" fmla="*/ 559872 h 12"/>
                  <a:gd name="T2" fmla="*/ 3558573 w 6"/>
                  <a:gd name="T3" fmla="*/ 559872 h 12"/>
                  <a:gd name="T4" fmla="*/ 3558573 w 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0" y="12"/>
                    </a:moveTo>
                    <a:lnTo>
                      <a:pt x="6" y="12"/>
                    </a:lnTo>
                    <a:lnTo>
                      <a:pt x="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3">
                <a:extLst>
                  <a:ext uri="{FF2B5EF4-FFF2-40B4-BE49-F238E27FC236}">
                    <a16:creationId xmlns:a16="http://schemas.microsoft.com/office/drawing/2014/main" id="{2B9E0CD7-AFC1-374C-AD1B-0835BB12C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2430"/>
                <a:ext cx="101" cy="72"/>
              </a:xfrm>
              <a:custGeom>
                <a:avLst/>
                <a:gdLst>
                  <a:gd name="T0" fmla="*/ 0 w 11"/>
                  <a:gd name="T1" fmla="*/ 559872 h 12"/>
                  <a:gd name="T2" fmla="*/ 6589001 w 11"/>
                  <a:gd name="T3" fmla="*/ 559872 h 12"/>
                  <a:gd name="T4" fmla="*/ 6589001 w 1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2"/>
                  <a:gd name="T11" fmla="*/ 11 w 1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2">
                    <a:moveTo>
                      <a:pt x="0" y="12"/>
                    </a:moveTo>
                    <a:lnTo>
                      <a:pt x="11" y="12"/>
                    </a:lnTo>
                    <a:lnTo>
                      <a:pt x="11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4">
                <a:extLst>
                  <a:ext uri="{FF2B5EF4-FFF2-40B4-BE49-F238E27FC236}">
                    <a16:creationId xmlns:a16="http://schemas.microsoft.com/office/drawing/2014/main" id="{16E64047-1207-0243-8BC6-2271F801D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358"/>
                <a:ext cx="1" cy="72"/>
              </a:xfrm>
              <a:custGeom>
                <a:avLst/>
                <a:gdLst>
                  <a:gd name="T0" fmla="*/ 0 w 1"/>
                  <a:gd name="T1" fmla="*/ 559872 h 12"/>
                  <a:gd name="T2" fmla="*/ 0 w 1"/>
                  <a:gd name="T3" fmla="*/ 559872 h 12"/>
                  <a:gd name="T4" fmla="*/ 0 w 1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5">
                <a:extLst>
                  <a:ext uri="{FF2B5EF4-FFF2-40B4-BE49-F238E27FC236}">
                    <a16:creationId xmlns:a16="http://schemas.microsoft.com/office/drawing/2014/main" id="{A2033513-0D15-BE4A-A5DD-8AA93B710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286"/>
                <a:ext cx="82" cy="72"/>
              </a:xfrm>
              <a:custGeom>
                <a:avLst/>
                <a:gdLst>
                  <a:gd name="T0" fmla="*/ 0 w 9"/>
                  <a:gd name="T1" fmla="*/ 559872 h 12"/>
                  <a:gd name="T2" fmla="*/ 5147596 w 9"/>
                  <a:gd name="T3" fmla="*/ 559872 h 12"/>
                  <a:gd name="T4" fmla="*/ 5147596 w 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2"/>
                  <a:gd name="T11" fmla="*/ 9 w 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2">
                    <a:moveTo>
                      <a:pt x="0" y="12"/>
                    </a:move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6">
                <a:extLst>
                  <a:ext uri="{FF2B5EF4-FFF2-40B4-BE49-F238E27FC236}">
                    <a16:creationId xmlns:a16="http://schemas.microsoft.com/office/drawing/2014/main" id="{D2832060-9453-8B42-91C5-244C2BDA5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208"/>
                <a:ext cx="73" cy="78"/>
              </a:xfrm>
              <a:custGeom>
                <a:avLst/>
                <a:gdLst>
                  <a:gd name="T0" fmla="*/ 0 w 8"/>
                  <a:gd name="T1" fmla="*/ 606528 h 13"/>
                  <a:gd name="T2" fmla="*/ 4617332 w 8"/>
                  <a:gd name="T3" fmla="*/ 606528 h 13"/>
                  <a:gd name="T4" fmla="*/ 4617332 w 8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3"/>
                  <a:gd name="T11" fmla="*/ 8 w 8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3">
                    <a:moveTo>
                      <a:pt x="0" y="13"/>
                    </a:moveTo>
                    <a:lnTo>
                      <a:pt x="8" y="13"/>
                    </a:lnTo>
                    <a:lnTo>
                      <a:pt x="8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37">
                <a:extLst>
                  <a:ext uri="{FF2B5EF4-FFF2-40B4-BE49-F238E27FC236}">
                    <a16:creationId xmlns:a16="http://schemas.microsoft.com/office/drawing/2014/main" id="{00433215-296A-114E-B890-5EA129878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2136"/>
                <a:ext cx="165" cy="72"/>
              </a:xfrm>
              <a:custGeom>
                <a:avLst/>
                <a:gdLst>
                  <a:gd name="T0" fmla="*/ 0 w 18"/>
                  <a:gd name="T1" fmla="*/ 559872 h 12"/>
                  <a:gd name="T2" fmla="*/ 10675729 w 18"/>
                  <a:gd name="T3" fmla="*/ 559872 h 12"/>
                  <a:gd name="T4" fmla="*/ 10675729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38">
                <a:extLst>
                  <a:ext uri="{FF2B5EF4-FFF2-40B4-BE49-F238E27FC236}">
                    <a16:creationId xmlns:a16="http://schemas.microsoft.com/office/drawing/2014/main" id="{E25EE93A-AEDC-FC46-A336-435FD1940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064"/>
                <a:ext cx="238" cy="72"/>
              </a:xfrm>
              <a:custGeom>
                <a:avLst/>
                <a:gdLst>
                  <a:gd name="T0" fmla="*/ 0 w 26"/>
                  <a:gd name="T1" fmla="*/ 559872 h 12"/>
                  <a:gd name="T2" fmla="*/ 15299162 w 26"/>
                  <a:gd name="T3" fmla="*/ 559872 h 12"/>
                  <a:gd name="T4" fmla="*/ 15299162 w 2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2"/>
                  <a:gd name="T11" fmla="*/ 26 w 2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2">
                    <a:moveTo>
                      <a:pt x="0" y="12"/>
                    </a:moveTo>
                    <a:lnTo>
                      <a:pt x="26" y="12"/>
                    </a:lnTo>
                    <a:lnTo>
                      <a:pt x="26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39">
                <a:extLst>
                  <a:ext uri="{FF2B5EF4-FFF2-40B4-BE49-F238E27FC236}">
                    <a16:creationId xmlns:a16="http://schemas.microsoft.com/office/drawing/2014/main" id="{A20A8742-E4BC-8D4C-B38F-A928DBAD5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1" y="1992"/>
                <a:ext cx="274" cy="72"/>
              </a:xfrm>
              <a:custGeom>
                <a:avLst/>
                <a:gdLst>
                  <a:gd name="T0" fmla="*/ 0 w 30"/>
                  <a:gd name="T1" fmla="*/ 559872 h 12"/>
                  <a:gd name="T2" fmla="*/ 17417385 w 30"/>
                  <a:gd name="T3" fmla="*/ 559872 h 12"/>
                  <a:gd name="T4" fmla="*/ 17417385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40">
                <a:extLst>
                  <a:ext uri="{FF2B5EF4-FFF2-40B4-BE49-F238E27FC236}">
                    <a16:creationId xmlns:a16="http://schemas.microsoft.com/office/drawing/2014/main" id="{CBE5003F-3E82-844D-89DD-EC6FEE84F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20"/>
                <a:ext cx="19" cy="72"/>
              </a:xfrm>
              <a:custGeom>
                <a:avLst/>
                <a:gdLst>
                  <a:gd name="T0" fmla="*/ 0 w 2"/>
                  <a:gd name="T1" fmla="*/ 559872 h 12"/>
                  <a:gd name="T2" fmla="*/ 1466107 w 2"/>
                  <a:gd name="T3" fmla="*/ 559872 h 12"/>
                  <a:gd name="T4" fmla="*/ 1466107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41">
                <a:extLst>
                  <a:ext uri="{FF2B5EF4-FFF2-40B4-BE49-F238E27FC236}">
                    <a16:creationId xmlns:a16="http://schemas.microsoft.com/office/drawing/2014/main" id="{56FBA4C3-9B6C-EB46-BCD7-55B75B2535E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712" y="1028"/>
                <a:ext cx="47" cy="776"/>
              </a:xfrm>
              <a:custGeom>
                <a:avLst/>
                <a:gdLst>
                  <a:gd name="T0" fmla="*/ 0 w 47"/>
                  <a:gd name="T1" fmla="*/ 41377519 h 88"/>
                  <a:gd name="T2" fmla="*/ 0 w 47"/>
                  <a:gd name="T3" fmla="*/ 41377519 h 88"/>
                  <a:gd name="T4" fmla="*/ 0 w 47"/>
                  <a:gd name="T5" fmla="*/ 0 h 88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88"/>
                  <a:gd name="T11" fmla="*/ 47 w 47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88">
                    <a:moveTo>
                      <a:pt x="0" y="88"/>
                    </a:moveTo>
                    <a:lnTo>
                      <a:pt x="0" y="88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42">
                <a:extLst>
                  <a:ext uri="{FF2B5EF4-FFF2-40B4-BE49-F238E27FC236}">
                    <a16:creationId xmlns:a16="http://schemas.microsoft.com/office/drawing/2014/main" id="{A8CED819-734F-324C-9641-B117AC4A5BB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716" y="1562"/>
                <a:ext cx="47" cy="768"/>
              </a:xfrm>
              <a:custGeom>
                <a:avLst/>
                <a:gdLst>
                  <a:gd name="T0" fmla="*/ 0 w 47"/>
                  <a:gd name="T1" fmla="*/ 38885193 h 88"/>
                  <a:gd name="T2" fmla="*/ 0 w 47"/>
                  <a:gd name="T3" fmla="*/ 38885193 h 88"/>
                  <a:gd name="T4" fmla="*/ 0 w 47"/>
                  <a:gd name="T5" fmla="*/ 0 h 88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88"/>
                  <a:gd name="T11" fmla="*/ 47 w 47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88">
                    <a:moveTo>
                      <a:pt x="0" y="88"/>
                    </a:moveTo>
                    <a:lnTo>
                      <a:pt x="0" y="88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43">
                <a:extLst>
                  <a:ext uri="{FF2B5EF4-FFF2-40B4-BE49-F238E27FC236}">
                    <a16:creationId xmlns:a16="http://schemas.microsoft.com/office/drawing/2014/main" id="{976F302A-F455-6944-9EF1-197505F57F7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568" y="3017"/>
                <a:ext cx="47" cy="1168"/>
              </a:xfrm>
              <a:custGeom>
                <a:avLst/>
                <a:gdLst>
                  <a:gd name="T0" fmla="*/ 0 w 47"/>
                  <a:gd name="T1" fmla="*/ 481122918 h 88"/>
                  <a:gd name="T2" fmla="*/ 0 w 47"/>
                  <a:gd name="T3" fmla="*/ 481122918 h 88"/>
                  <a:gd name="T4" fmla="*/ 0 w 47"/>
                  <a:gd name="T5" fmla="*/ 0 h 88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88"/>
                  <a:gd name="T11" fmla="*/ 47 w 47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88">
                    <a:moveTo>
                      <a:pt x="0" y="88"/>
                    </a:moveTo>
                    <a:lnTo>
                      <a:pt x="0" y="88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" name="Group 149">
            <a:extLst>
              <a:ext uri="{FF2B5EF4-FFF2-40B4-BE49-F238E27FC236}">
                <a16:creationId xmlns:a16="http://schemas.microsoft.com/office/drawing/2014/main" id="{6BE0C7DD-7CB8-8546-A599-B32AC528EB82}"/>
              </a:ext>
            </a:extLst>
          </p:cNvPr>
          <p:cNvGrpSpPr>
            <a:grpSpLocks/>
          </p:cNvGrpSpPr>
          <p:nvPr/>
        </p:nvGrpSpPr>
        <p:grpSpPr bwMode="auto">
          <a:xfrm>
            <a:off x="4727275" y="1922253"/>
            <a:ext cx="3559175" cy="3467100"/>
            <a:chOff x="2112" y="1392"/>
            <a:chExt cx="2242" cy="2184"/>
          </a:xfrm>
        </p:grpSpPr>
        <p:grpSp>
          <p:nvGrpSpPr>
            <p:cNvPr id="101" name="Group 36">
              <a:extLst>
                <a:ext uri="{FF2B5EF4-FFF2-40B4-BE49-F238E27FC236}">
                  <a16:creationId xmlns:a16="http://schemas.microsoft.com/office/drawing/2014/main" id="{AE7A611E-940C-964F-B046-C90399AE8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1392"/>
              <a:ext cx="2105" cy="1968"/>
              <a:chOff x="2251" y="1392"/>
              <a:chExt cx="2105" cy="1968"/>
            </a:xfrm>
          </p:grpSpPr>
          <p:grpSp>
            <p:nvGrpSpPr>
              <p:cNvPr id="105" name="Group 37">
                <a:extLst>
                  <a:ext uri="{FF2B5EF4-FFF2-40B4-BE49-F238E27FC236}">
                    <a16:creationId xmlns:a16="http://schemas.microsoft.com/office/drawing/2014/main" id="{5D4AF99A-D537-6842-850E-8CEC2C96EA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" y="1830"/>
                <a:ext cx="1255" cy="1530"/>
                <a:chOff x="2251" y="1830"/>
                <a:chExt cx="1255" cy="1530"/>
              </a:xfrm>
            </p:grpSpPr>
            <p:grpSp>
              <p:nvGrpSpPr>
                <p:cNvPr id="112" name="Group 38">
                  <a:extLst>
                    <a:ext uri="{FF2B5EF4-FFF2-40B4-BE49-F238E27FC236}">
                      <a16:creationId xmlns:a16="http://schemas.microsoft.com/office/drawing/2014/main" id="{28E12DE9-6C2D-834E-A663-621B46EA71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1" y="2046"/>
                  <a:ext cx="1098" cy="1314"/>
                  <a:chOff x="2251" y="2046"/>
                  <a:chExt cx="1098" cy="1314"/>
                </a:xfrm>
              </p:grpSpPr>
              <p:grpSp>
                <p:nvGrpSpPr>
                  <p:cNvPr id="116" name="Group 39">
                    <a:extLst>
                      <a:ext uri="{FF2B5EF4-FFF2-40B4-BE49-F238E27FC236}">
                        <a16:creationId xmlns:a16="http://schemas.microsoft.com/office/drawing/2014/main" id="{B44D01E7-FA63-3E4D-A89C-4F7F8DCD4E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51" y="2412"/>
                    <a:ext cx="851" cy="948"/>
                    <a:chOff x="2251" y="2412"/>
                    <a:chExt cx="851" cy="948"/>
                  </a:xfrm>
                </p:grpSpPr>
                <p:grpSp>
                  <p:nvGrpSpPr>
                    <p:cNvPr id="122" name="Group 40">
                      <a:extLst>
                        <a:ext uri="{FF2B5EF4-FFF2-40B4-BE49-F238E27FC236}">
                          <a16:creationId xmlns:a16="http://schemas.microsoft.com/office/drawing/2014/main" id="{DA4A195B-A9AF-AD47-AF35-6C292BB854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1" y="2850"/>
                      <a:ext cx="522" cy="510"/>
                      <a:chOff x="2251" y="2850"/>
                      <a:chExt cx="522" cy="510"/>
                    </a:xfrm>
                  </p:grpSpPr>
                  <p:grpSp>
                    <p:nvGrpSpPr>
                      <p:cNvPr id="131" name="Group 41">
                        <a:extLst>
                          <a:ext uri="{FF2B5EF4-FFF2-40B4-BE49-F238E27FC236}">
                            <a16:creationId xmlns:a16="http://schemas.microsoft.com/office/drawing/2014/main" id="{88F56CDB-4979-2B40-820E-5F30AE22F36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51" y="3138"/>
                        <a:ext cx="137" cy="222"/>
                        <a:chOff x="2251" y="3138"/>
                        <a:chExt cx="137" cy="222"/>
                      </a:xfrm>
                    </p:grpSpPr>
                    <p:sp>
                      <p:nvSpPr>
                        <p:cNvPr id="138" name="Freeform 42">
                          <a:extLst>
                            <a:ext uri="{FF2B5EF4-FFF2-40B4-BE49-F238E27FC236}">
                              <a16:creationId xmlns:a16="http://schemas.microsoft.com/office/drawing/2014/main" id="{AF5E9FF7-BDB0-7348-9CB3-4CA6D4A58C9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51" y="3288"/>
                          <a:ext cx="18" cy="72"/>
                        </a:xfrm>
                        <a:custGeom>
                          <a:avLst/>
                          <a:gdLst>
                            <a:gd name="T0" fmla="*/ 0 w 2"/>
                            <a:gd name="T1" fmla="*/ 559872 h 12"/>
                            <a:gd name="T2" fmla="*/ 1062882 w 2"/>
                            <a:gd name="T3" fmla="*/ 559872 h 12"/>
                            <a:gd name="T4" fmla="*/ 1062882 w 2"/>
                            <a:gd name="T5" fmla="*/ 0 h 12"/>
                            <a:gd name="T6" fmla="*/ 0 60000 65536"/>
                            <a:gd name="T7" fmla="*/ 0 60000 65536"/>
                            <a:gd name="T8" fmla="*/ 0 60000 65536"/>
                            <a:gd name="T9" fmla="*/ 0 w 2"/>
                            <a:gd name="T10" fmla="*/ 0 h 12"/>
                            <a:gd name="T11" fmla="*/ 2 w 2"/>
                            <a:gd name="T12" fmla="*/ 12 h 12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" h="12">
                              <a:moveTo>
                                <a:pt x="0" y="12"/>
                              </a:moveTo>
                              <a:lnTo>
                                <a:pt x="2" y="12"/>
                              </a:lnTo>
                              <a:lnTo>
                                <a:pt x="2" y="0"/>
                              </a:lnTo>
                            </a:path>
                          </a:pathLst>
                        </a:custGeom>
                        <a:noFill/>
                        <a:ln w="28575" cap="flat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9" name="Freeform 43">
                          <a:extLst>
                            <a:ext uri="{FF2B5EF4-FFF2-40B4-BE49-F238E27FC236}">
                              <a16:creationId xmlns:a16="http://schemas.microsoft.com/office/drawing/2014/main" id="{96048A6A-7246-2B47-8FC3-4A2CF06B4CA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69" y="3210"/>
                          <a:ext cx="64" cy="78"/>
                        </a:xfrm>
                        <a:custGeom>
                          <a:avLst/>
                          <a:gdLst>
                            <a:gd name="T0" fmla="*/ 0 w 7"/>
                            <a:gd name="T1" fmla="*/ 606528 h 13"/>
                            <a:gd name="T2" fmla="*/ 4088055 w 7"/>
                            <a:gd name="T3" fmla="*/ 606528 h 13"/>
                            <a:gd name="T4" fmla="*/ 4088055 w 7"/>
                            <a:gd name="T5" fmla="*/ 0 h 13"/>
                            <a:gd name="T6" fmla="*/ 0 60000 65536"/>
                            <a:gd name="T7" fmla="*/ 0 60000 65536"/>
                            <a:gd name="T8" fmla="*/ 0 60000 65536"/>
                            <a:gd name="T9" fmla="*/ 0 w 7"/>
                            <a:gd name="T10" fmla="*/ 0 h 13"/>
                            <a:gd name="T11" fmla="*/ 7 w 7"/>
                            <a:gd name="T12" fmla="*/ 13 h 13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7" h="13">
                              <a:moveTo>
                                <a:pt x="0" y="13"/>
                              </a:moveTo>
                              <a:lnTo>
                                <a:pt x="7" y="13"/>
                              </a:lnTo>
                              <a:lnTo>
                                <a:pt x="7" y="0"/>
                              </a:lnTo>
                            </a:path>
                          </a:pathLst>
                        </a:custGeom>
                        <a:noFill/>
                        <a:ln w="28575" cap="flat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0" name="Freeform 44">
                          <a:extLst>
                            <a:ext uri="{FF2B5EF4-FFF2-40B4-BE49-F238E27FC236}">
                              <a16:creationId xmlns:a16="http://schemas.microsoft.com/office/drawing/2014/main" id="{D01C1C06-A8EA-874C-BECB-8EE7CB17AD7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33" y="3138"/>
                          <a:ext cx="55" cy="72"/>
                        </a:xfrm>
                        <a:custGeom>
                          <a:avLst/>
                          <a:gdLst>
                            <a:gd name="T0" fmla="*/ 0 w 6"/>
                            <a:gd name="T1" fmla="*/ 559872 h 12"/>
                            <a:gd name="T2" fmla="*/ 3558573 w 6"/>
                            <a:gd name="T3" fmla="*/ 559872 h 12"/>
                            <a:gd name="T4" fmla="*/ 3558573 w 6"/>
                            <a:gd name="T5" fmla="*/ 0 h 12"/>
                            <a:gd name="T6" fmla="*/ 0 60000 65536"/>
                            <a:gd name="T7" fmla="*/ 0 60000 65536"/>
                            <a:gd name="T8" fmla="*/ 0 60000 65536"/>
                            <a:gd name="T9" fmla="*/ 0 w 6"/>
                            <a:gd name="T10" fmla="*/ 0 h 12"/>
                            <a:gd name="T11" fmla="*/ 6 w 6"/>
                            <a:gd name="T12" fmla="*/ 12 h 12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6" h="12">
                              <a:moveTo>
                                <a:pt x="0" y="12"/>
                              </a:moveTo>
                              <a:lnTo>
                                <a:pt x="6" y="12"/>
                              </a:lnTo>
                              <a:lnTo>
                                <a:pt x="6" y="0"/>
                              </a:lnTo>
                            </a:path>
                          </a:pathLst>
                        </a:custGeom>
                        <a:noFill/>
                        <a:ln w="28575" cap="flat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32" name="Group 45">
                        <a:extLst>
                          <a:ext uri="{FF2B5EF4-FFF2-40B4-BE49-F238E27FC236}">
                            <a16:creationId xmlns:a16="http://schemas.microsoft.com/office/drawing/2014/main" id="{16E5C27C-30D5-C148-B395-BF314F642DA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88" y="2850"/>
                        <a:ext cx="385" cy="288"/>
                        <a:chOff x="2388" y="2850"/>
                        <a:chExt cx="385" cy="288"/>
                      </a:xfrm>
                    </p:grpSpPr>
                    <p:sp>
                      <p:nvSpPr>
                        <p:cNvPr id="133" name="Freeform 46">
                          <a:extLst>
                            <a:ext uri="{FF2B5EF4-FFF2-40B4-BE49-F238E27FC236}">
                              <a16:creationId xmlns:a16="http://schemas.microsoft.com/office/drawing/2014/main" id="{38A872D1-D10C-DA44-8958-86F01AA9B2C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88" y="3066"/>
                          <a:ext cx="266" cy="72"/>
                        </a:xfrm>
                        <a:custGeom>
                          <a:avLst/>
                          <a:gdLst>
                            <a:gd name="T0" fmla="*/ 0 w 29"/>
                            <a:gd name="T1" fmla="*/ 559872 h 12"/>
                            <a:gd name="T2" fmla="*/ 17271536 w 29"/>
                            <a:gd name="T3" fmla="*/ 559872 h 12"/>
                            <a:gd name="T4" fmla="*/ 17271536 w 29"/>
                            <a:gd name="T5" fmla="*/ 0 h 12"/>
                            <a:gd name="T6" fmla="*/ 0 60000 65536"/>
                            <a:gd name="T7" fmla="*/ 0 60000 65536"/>
                            <a:gd name="T8" fmla="*/ 0 60000 65536"/>
                            <a:gd name="T9" fmla="*/ 0 w 29"/>
                            <a:gd name="T10" fmla="*/ 0 h 12"/>
                            <a:gd name="T11" fmla="*/ 29 w 29"/>
                            <a:gd name="T12" fmla="*/ 12 h 12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9" h="12">
                              <a:moveTo>
                                <a:pt x="0" y="12"/>
                              </a:moveTo>
                              <a:lnTo>
                                <a:pt x="29" y="12"/>
                              </a:lnTo>
                              <a:lnTo>
                                <a:pt x="29" y="0"/>
                              </a:lnTo>
                            </a:path>
                          </a:pathLst>
                        </a:custGeom>
                        <a:noFill/>
                        <a:ln w="28575" cap="flat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34" name="Group 47">
                          <a:extLst>
                            <a:ext uri="{FF2B5EF4-FFF2-40B4-BE49-F238E27FC236}">
                              <a16:creationId xmlns:a16="http://schemas.microsoft.com/office/drawing/2014/main" id="{5FFC1F54-085F-5841-AA88-B6D65D1F5CB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54" y="2850"/>
                          <a:ext cx="119" cy="216"/>
                          <a:chOff x="2654" y="2850"/>
                          <a:chExt cx="119" cy="216"/>
                        </a:xfrm>
                      </p:grpSpPr>
                      <p:sp>
                        <p:nvSpPr>
                          <p:cNvPr id="135" name="Freeform 48">
                            <a:extLst>
                              <a:ext uri="{FF2B5EF4-FFF2-40B4-BE49-F238E27FC236}">
                                <a16:creationId xmlns:a16="http://schemas.microsoft.com/office/drawing/2014/main" id="{9152C6BE-A805-E246-B654-E9852404D7F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54" y="2994"/>
                            <a:ext cx="55" cy="72"/>
                          </a:xfrm>
                          <a:custGeom>
                            <a:avLst/>
                            <a:gdLst>
                              <a:gd name="T0" fmla="*/ 0 w 6"/>
                              <a:gd name="T1" fmla="*/ 559872 h 12"/>
                              <a:gd name="T2" fmla="*/ 3558573 w 6"/>
                              <a:gd name="T3" fmla="*/ 559872 h 12"/>
                              <a:gd name="T4" fmla="*/ 3558573 w 6"/>
                              <a:gd name="T5" fmla="*/ 0 h 12"/>
                              <a:gd name="T6" fmla="*/ 0 60000 65536"/>
                              <a:gd name="T7" fmla="*/ 0 60000 65536"/>
                              <a:gd name="T8" fmla="*/ 0 60000 65536"/>
                              <a:gd name="T9" fmla="*/ 0 w 6"/>
                              <a:gd name="T10" fmla="*/ 0 h 12"/>
                              <a:gd name="T11" fmla="*/ 6 w 6"/>
                              <a:gd name="T12" fmla="*/ 12 h 12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6" h="12">
                                <a:moveTo>
                                  <a:pt x="0" y="12"/>
                                </a:moveTo>
                                <a:lnTo>
                                  <a:pt x="6" y="12"/>
                                </a:lnTo>
                                <a:lnTo>
                                  <a:pt x="6" y="0"/>
                                </a:lnTo>
                              </a:path>
                            </a:pathLst>
                          </a:custGeom>
                          <a:noFill/>
                          <a:ln w="28575" cap="flat">
                            <a:solidFill>
                              <a:schemeClr val="tx1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" name="Freeform 49">
                            <a:extLst>
                              <a:ext uri="{FF2B5EF4-FFF2-40B4-BE49-F238E27FC236}">
                                <a16:creationId xmlns:a16="http://schemas.microsoft.com/office/drawing/2014/main" id="{DC10CF15-3F66-0E43-99F8-36FB2C861D07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09" y="2922"/>
                            <a:ext cx="18" cy="72"/>
                          </a:xfrm>
                          <a:custGeom>
                            <a:avLst/>
                            <a:gdLst>
                              <a:gd name="T0" fmla="*/ 0 w 2"/>
                              <a:gd name="T1" fmla="*/ 559872 h 12"/>
                              <a:gd name="T2" fmla="*/ 1062882 w 2"/>
                              <a:gd name="T3" fmla="*/ 559872 h 12"/>
                              <a:gd name="T4" fmla="*/ 1062882 w 2"/>
                              <a:gd name="T5" fmla="*/ 0 h 12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"/>
                              <a:gd name="T10" fmla="*/ 0 h 12"/>
                              <a:gd name="T11" fmla="*/ 2 w 2"/>
                              <a:gd name="T12" fmla="*/ 12 h 12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" h="12">
                                <a:moveTo>
                                  <a:pt x="0" y="12"/>
                                </a:moveTo>
                                <a:lnTo>
                                  <a:pt x="2" y="1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noFill/>
                          <a:ln w="28575" cap="flat">
                            <a:solidFill>
                              <a:schemeClr val="tx1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7" name="Freeform 50">
                            <a:extLst>
                              <a:ext uri="{FF2B5EF4-FFF2-40B4-BE49-F238E27FC236}">
                                <a16:creationId xmlns:a16="http://schemas.microsoft.com/office/drawing/2014/main" id="{35A1E87D-B57E-E14F-90F4-D4622609B5CA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27" y="2850"/>
                            <a:ext cx="46" cy="72"/>
                          </a:xfrm>
                          <a:custGeom>
                            <a:avLst/>
                            <a:gdLst>
                              <a:gd name="T0" fmla="*/ 0 w 5"/>
                              <a:gd name="T1" fmla="*/ 559872 h 12"/>
                              <a:gd name="T2" fmla="*/ 3030618 w 5"/>
                              <a:gd name="T3" fmla="*/ 559872 h 12"/>
                              <a:gd name="T4" fmla="*/ 3030618 w 5"/>
                              <a:gd name="T5" fmla="*/ 0 h 12"/>
                              <a:gd name="T6" fmla="*/ 0 60000 65536"/>
                              <a:gd name="T7" fmla="*/ 0 60000 65536"/>
                              <a:gd name="T8" fmla="*/ 0 60000 65536"/>
                              <a:gd name="T9" fmla="*/ 0 w 5"/>
                              <a:gd name="T10" fmla="*/ 0 h 12"/>
                              <a:gd name="T11" fmla="*/ 5 w 5"/>
                              <a:gd name="T12" fmla="*/ 12 h 12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5" h="12">
                                <a:moveTo>
                                  <a:pt x="0" y="12"/>
                                </a:moveTo>
                                <a:lnTo>
                                  <a:pt x="5" y="12"/>
                                </a:lnTo>
                                <a:lnTo>
                                  <a:pt x="5" y="0"/>
                                </a:lnTo>
                              </a:path>
                            </a:pathLst>
                          </a:custGeom>
                          <a:noFill/>
                          <a:ln w="28575" cap="flat">
                            <a:solidFill>
                              <a:schemeClr val="tx1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23" name="Group 51">
                      <a:extLst>
                        <a:ext uri="{FF2B5EF4-FFF2-40B4-BE49-F238E27FC236}">
                          <a16:creationId xmlns:a16="http://schemas.microsoft.com/office/drawing/2014/main" id="{349B7FA1-8BDB-4348-9547-5A8E61C456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73" y="2628"/>
                      <a:ext cx="36" cy="222"/>
                      <a:chOff x="2773" y="2628"/>
                      <a:chExt cx="36" cy="222"/>
                    </a:xfrm>
                  </p:grpSpPr>
                  <p:sp>
                    <p:nvSpPr>
                      <p:cNvPr id="128" name="Freeform 52">
                        <a:extLst>
                          <a:ext uri="{FF2B5EF4-FFF2-40B4-BE49-F238E27FC236}">
                            <a16:creationId xmlns:a16="http://schemas.microsoft.com/office/drawing/2014/main" id="{1C3127CF-8B5E-9B48-902F-1DD33D78194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73" y="2778"/>
                        <a:ext cx="18" cy="72"/>
                      </a:xfrm>
                      <a:custGeom>
                        <a:avLst/>
                        <a:gdLst>
                          <a:gd name="T0" fmla="*/ 0 w 2"/>
                          <a:gd name="T1" fmla="*/ 559872 h 12"/>
                          <a:gd name="T2" fmla="*/ 1062882 w 2"/>
                          <a:gd name="T3" fmla="*/ 559872 h 12"/>
                          <a:gd name="T4" fmla="*/ 1062882 w 2"/>
                          <a:gd name="T5" fmla="*/ 0 h 12"/>
                          <a:gd name="T6" fmla="*/ 0 60000 65536"/>
                          <a:gd name="T7" fmla="*/ 0 60000 65536"/>
                          <a:gd name="T8" fmla="*/ 0 60000 65536"/>
                          <a:gd name="T9" fmla="*/ 0 w 2"/>
                          <a:gd name="T10" fmla="*/ 0 h 12"/>
                          <a:gd name="T11" fmla="*/ 2 w 2"/>
                          <a:gd name="T12" fmla="*/ 12 h 1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" h="12">
                            <a:moveTo>
                              <a:pt x="0" y="12"/>
                            </a:moveTo>
                            <a:lnTo>
                              <a:pt x="2" y="12"/>
                            </a:lnTo>
                            <a:lnTo>
                              <a:pt x="2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9" name="Freeform 53">
                        <a:extLst>
                          <a:ext uri="{FF2B5EF4-FFF2-40B4-BE49-F238E27FC236}">
                            <a16:creationId xmlns:a16="http://schemas.microsoft.com/office/drawing/2014/main" id="{6D821DCF-CB9B-774C-A93F-199DC9A3A78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1" y="2700"/>
                        <a:ext cx="2" cy="78"/>
                      </a:xfrm>
                      <a:custGeom>
                        <a:avLst/>
                        <a:gdLst>
                          <a:gd name="T0" fmla="*/ 0 w 2"/>
                          <a:gd name="T1" fmla="*/ 606528 h 13"/>
                          <a:gd name="T2" fmla="*/ 0 w 2"/>
                          <a:gd name="T3" fmla="*/ 606528 h 13"/>
                          <a:gd name="T4" fmla="*/ 0 w 2"/>
                          <a:gd name="T5" fmla="*/ 0 h 13"/>
                          <a:gd name="T6" fmla="*/ 0 60000 65536"/>
                          <a:gd name="T7" fmla="*/ 0 60000 65536"/>
                          <a:gd name="T8" fmla="*/ 0 60000 65536"/>
                          <a:gd name="T9" fmla="*/ 0 w 2"/>
                          <a:gd name="T10" fmla="*/ 0 h 13"/>
                          <a:gd name="T11" fmla="*/ 2 w 2"/>
                          <a:gd name="T12" fmla="*/ 13 h 13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" h="13">
                            <a:moveTo>
                              <a:pt x="0" y="13"/>
                            </a:moveTo>
                            <a:lnTo>
                              <a:pt x="0" y="13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0" name="Freeform 54">
                        <a:extLst>
                          <a:ext uri="{FF2B5EF4-FFF2-40B4-BE49-F238E27FC236}">
                            <a16:creationId xmlns:a16="http://schemas.microsoft.com/office/drawing/2014/main" id="{0D5FD16D-C6A6-8E4D-B144-C4DCCDC9A7F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1" y="2628"/>
                        <a:ext cx="18" cy="72"/>
                      </a:xfrm>
                      <a:custGeom>
                        <a:avLst/>
                        <a:gdLst>
                          <a:gd name="T0" fmla="*/ 0 w 2"/>
                          <a:gd name="T1" fmla="*/ 559872 h 12"/>
                          <a:gd name="T2" fmla="*/ 1062882 w 2"/>
                          <a:gd name="T3" fmla="*/ 559872 h 12"/>
                          <a:gd name="T4" fmla="*/ 1062882 w 2"/>
                          <a:gd name="T5" fmla="*/ 0 h 12"/>
                          <a:gd name="T6" fmla="*/ 0 60000 65536"/>
                          <a:gd name="T7" fmla="*/ 0 60000 65536"/>
                          <a:gd name="T8" fmla="*/ 0 60000 65536"/>
                          <a:gd name="T9" fmla="*/ 0 w 2"/>
                          <a:gd name="T10" fmla="*/ 0 h 12"/>
                          <a:gd name="T11" fmla="*/ 2 w 2"/>
                          <a:gd name="T12" fmla="*/ 12 h 1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" h="12">
                            <a:moveTo>
                              <a:pt x="0" y="12"/>
                            </a:moveTo>
                            <a:lnTo>
                              <a:pt x="2" y="12"/>
                            </a:lnTo>
                            <a:lnTo>
                              <a:pt x="2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4" name="Group 55">
                      <a:extLst>
                        <a:ext uri="{FF2B5EF4-FFF2-40B4-BE49-F238E27FC236}">
                          <a16:creationId xmlns:a16="http://schemas.microsoft.com/office/drawing/2014/main" id="{B48A8EC4-A134-0840-AAF6-2806D5AD91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09" y="2412"/>
                      <a:ext cx="293" cy="216"/>
                      <a:chOff x="2809" y="2412"/>
                      <a:chExt cx="293" cy="216"/>
                    </a:xfrm>
                  </p:grpSpPr>
                  <p:sp>
                    <p:nvSpPr>
                      <p:cNvPr id="125" name="Freeform 56">
                        <a:extLst>
                          <a:ext uri="{FF2B5EF4-FFF2-40B4-BE49-F238E27FC236}">
                            <a16:creationId xmlns:a16="http://schemas.microsoft.com/office/drawing/2014/main" id="{ABF553BF-BF3A-0543-A7E7-3DA9D77F2AE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9" y="2556"/>
                        <a:ext cx="156" cy="72"/>
                      </a:xfrm>
                      <a:custGeom>
                        <a:avLst/>
                        <a:gdLst>
                          <a:gd name="T0" fmla="*/ 0 w 17"/>
                          <a:gd name="T1" fmla="*/ 559872 h 12"/>
                          <a:gd name="T2" fmla="*/ 10154425 w 17"/>
                          <a:gd name="T3" fmla="*/ 559872 h 12"/>
                          <a:gd name="T4" fmla="*/ 10154425 w 17"/>
                          <a:gd name="T5" fmla="*/ 0 h 12"/>
                          <a:gd name="T6" fmla="*/ 0 60000 65536"/>
                          <a:gd name="T7" fmla="*/ 0 60000 65536"/>
                          <a:gd name="T8" fmla="*/ 0 60000 65536"/>
                          <a:gd name="T9" fmla="*/ 0 w 17"/>
                          <a:gd name="T10" fmla="*/ 0 h 12"/>
                          <a:gd name="T11" fmla="*/ 17 w 17"/>
                          <a:gd name="T12" fmla="*/ 12 h 1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7" h="12">
                            <a:moveTo>
                              <a:pt x="0" y="12"/>
                            </a:moveTo>
                            <a:lnTo>
                              <a:pt x="17" y="12"/>
                            </a:lnTo>
                            <a:lnTo>
                              <a:pt x="17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" name="Freeform 57">
                        <a:extLst>
                          <a:ext uri="{FF2B5EF4-FFF2-40B4-BE49-F238E27FC236}">
                            <a16:creationId xmlns:a16="http://schemas.microsoft.com/office/drawing/2014/main" id="{4CD30563-3249-3545-9D93-D0D191C5CC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65" y="2484"/>
                        <a:ext cx="119" cy="72"/>
                      </a:xfrm>
                      <a:custGeom>
                        <a:avLst/>
                        <a:gdLst>
                          <a:gd name="T0" fmla="*/ 0 w 13"/>
                          <a:gd name="T1" fmla="*/ 559872 h 12"/>
                          <a:gd name="T2" fmla="*/ 7646519 w 13"/>
                          <a:gd name="T3" fmla="*/ 559872 h 12"/>
                          <a:gd name="T4" fmla="*/ 7646519 w 13"/>
                          <a:gd name="T5" fmla="*/ 0 h 12"/>
                          <a:gd name="T6" fmla="*/ 0 60000 65536"/>
                          <a:gd name="T7" fmla="*/ 0 60000 65536"/>
                          <a:gd name="T8" fmla="*/ 0 60000 65536"/>
                          <a:gd name="T9" fmla="*/ 0 w 13"/>
                          <a:gd name="T10" fmla="*/ 0 h 12"/>
                          <a:gd name="T11" fmla="*/ 13 w 13"/>
                          <a:gd name="T12" fmla="*/ 12 h 1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13" h="12">
                            <a:moveTo>
                              <a:pt x="0" y="12"/>
                            </a:moveTo>
                            <a:lnTo>
                              <a:pt x="13" y="12"/>
                            </a:lnTo>
                            <a:lnTo>
                              <a:pt x="13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7" name="Freeform 58">
                        <a:extLst>
                          <a:ext uri="{FF2B5EF4-FFF2-40B4-BE49-F238E27FC236}">
                            <a16:creationId xmlns:a16="http://schemas.microsoft.com/office/drawing/2014/main" id="{7307E7D4-EF6B-4F4A-AE9F-9D6F52DED37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4" y="2412"/>
                        <a:ext cx="18" cy="72"/>
                      </a:xfrm>
                      <a:custGeom>
                        <a:avLst/>
                        <a:gdLst>
                          <a:gd name="T0" fmla="*/ 0 w 2"/>
                          <a:gd name="T1" fmla="*/ 559872 h 12"/>
                          <a:gd name="T2" fmla="*/ 1062882 w 2"/>
                          <a:gd name="T3" fmla="*/ 559872 h 12"/>
                          <a:gd name="T4" fmla="*/ 1062882 w 2"/>
                          <a:gd name="T5" fmla="*/ 0 h 12"/>
                          <a:gd name="T6" fmla="*/ 0 60000 65536"/>
                          <a:gd name="T7" fmla="*/ 0 60000 65536"/>
                          <a:gd name="T8" fmla="*/ 0 60000 65536"/>
                          <a:gd name="T9" fmla="*/ 0 w 2"/>
                          <a:gd name="T10" fmla="*/ 0 h 12"/>
                          <a:gd name="T11" fmla="*/ 2 w 2"/>
                          <a:gd name="T12" fmla="*/ 12 h 1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" h="12">
                            <a:moveTo>
                              <a:pt x="0" y="12"/>
                            </a:moveTo>
                            <a:lnTo>
                              <a:pt x="2" y="12"/>
                            </a:lnTo>
                            <a:lnTo>
                              <a:pt x="2" y="0"/>
                            </a:lnTo>
                          </a:path>
                        </a:pathLst>
                      </a:custGeom>
                      <a:noFill/>
                      <a:ln w="28575" cap="flat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17" name="Freeform 59">
                    <a:extLst>
                      <a:ext uri="{FF2B5EF4-FFF2-40B4-BE49-F238E27FC236}">
                        <a16:creationId xmlns:a16="http://schemas.microsoft.com/office/drawing/2014/main" id="{7EFB931B-D77B-F840-8654-61A66BCF37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2" y="2340"/>
                    <a:ext cx="64" cy="72"/>
                  </a:xfrm>
                  <a:custGeom>
                    <a:avLst/>
                    <a:gdLst>
                      <a:gd name="T0" fmla="*/ 0 w 7"/>
                      <a:gd name="T1" fmla="*/ 559872 h 12"/>
                      <a:gd name="T2" fmla="*/ 4088055 w 7"/>
                      <a:gd name="T3" fmla="*/ 559872 h 12"/>
                      <a:gd name="T4" fmla="*/ 4088055 w 7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7"/>
                      <a:gd name="T10" fmla="*/ 0 h 12"/>
                      <a:gd name="T11" fmla="*/ 7 w 7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" h="12">
                        <a:moveTo>
                          <a:pt x="0" y="12"/>
                        </a:moveTo>
                        <a:lnTo>
                          <a:pt x="7" y="12"/>
                        </a:lnTo>
                        <a:lnTo>
                          <a:pt x="7" y="0"/>
                        </a:lnTo>
                      </a:path>
                    </a:pathLst>
                  </a:custGeom>
                  <a:noFill/>
                  <a:ln w="28575" cap="flat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60">
                    <a:extLst>
                      <a:ext uri="{FF2B5EF4-FFF2-40B4-BE49-F238E27FC236}">
                        <a16:creationId xmlns:a16="http://schemas.microsoft.com/office/drawing/2014/main" id="{EEF94FF9-7CD6-0A40-A41E-2BBB9B367D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6" y="2268"/>
                    <a:ext cx="55" cy="72"/>
                  </a:xfrm>
                  <a:custGeom>
                    <a:avLst/>
                    <a:gdLst>
                      <a:gd name="T0" fmla="*/ 0 w 6"/>
                      <a:gd name="T1" fmla="*/ 559872 h 12"/>
                      <a:gd name="T2" fmla="*/ 3558573 w 6"/>
                      <a:gd name="T3" fmla="*/ 559872 h 12"/>
                      <a:gd name="T4" fmla="*/ 3558573 w 6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6"/>
                      <a:gd name="T10" fmla="*/ 0 h 12"/>
                      <a:gd name="T11" fmla="*/ 6 w 6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" h="12">
                        <a:moveTo>
                          <a:pt x="0" y="12"/>
                        </a:moveTo>
                        <a:lnTo>
                          <a:pt x="6" y="12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28575" cap="flat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61">
                    <a:extLst>
                      <a:ext uri="{FF2B5EF4-FFF2-40B4-BE49-F238E27FC236}">
                        <a16:creationId xmlns:a16="http://schemas.microsoft.com/office/drawing/2014/main" id="{2DC5DDFC-56DD-2A49-855D-43A228EA3A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1" y="2190"/>
                    <a:ext cx="2" cy="78"/>
                  </a:xfrm>
                  <a:custGeom>
                    <a:avLst/>
                    <a:gdLst>
                      <a:gd name="T0" fmla="*/ 0 w 2"/>
                      <a:gd name="T1" fmla="*/ 606528 h 13"/>
                      <a:gd name="T2" fmla="*/ 0 w 2"/>
                      <a:gd name="T3" fmla="*/ 606528 h 13"/>
                      <a:gd name="T4" fmla="*/ 0 w 2"/>
                      <a:gd name="T5" fmla="*/ 0 h 13"/>
                      <a:gd name="T6" fmla="*/ 0 60000 65536"/>
                      <a:gd name="T7" fmla="*/ 0 60000 65536"/>
                      <a:gd name="T8" fmla="*/ 0 60000 65536"/>
                      <a:gd name="T9" fmla="*/ 0 w 2"/>
                      <a:gd name="T10" fmla="*/ 0 h 13"/>
                      <a:gd name="T11" fmla="*/ 2 w 2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" h="13">
                        <a:moveTo>
                          <a:pt x="0" y="13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ap="flat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62">
                    <a:extLst>
                      <a:ext uri="{FF2B5EF4-FFF2-40B4-BE49-F238E27FC236}">
                        <a16:creationId xmlns:a16="http://schemas.microsoft.com/office/drawing/2014/main" id="{26EAE8FF-E9D6-944E-80FD-4CAEDA636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1" y="2118"/>
                    <a:ext cx="82" cy="72"/>
                  </a:xfrm>
                  <a:custGeom>
                    <a:avLst/>
                    <a:gdLst>
                      <a:gd name="T0" fmla="*/ 0 w 9"/>
                      <a:gd name="T1" fmla="*/ 559872 h 12"/>
                      <a:gd name="T2" fmla="*/ 5147596 w 9"/>
                      <a:gd name="T3" fmla="*/ 559872 h 12"/>
                      <a:gd name="T4" fmla="*/ 5147596 w 9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9"/>
                      <a:gd name="T10" fmla="*/ 0 h 12"/>
                      <a:gd name="T11" fmla="*/ 9 w 9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" h="12">
                        <a:moveTo>
                          <a:pt x="0" y="12"/>
                        </a:moveTo>
                        <a:lnTo>
                          <a:pt x="9" y="12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28575" cap="flat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63">
                    <a:extLst>
                      <a:ext uri="{FF2B5EF4-FFF2-40B4-BE49-F238E27FC236}">
                        <a16:creationId xmlns:a16="http://schemas.microsoft.com/office/drawing/2014/main" id="{79D63057-79C2-9E4E-A16C-244BBB286D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3" y="2046"/>
                    <a:ext cx="46" cy="72"/>
                  </a:xfrm>
                  <a:custGeom>
                    <a:avLst/>
                    <a:gdLst>
                      <a:gd name="T0" fmla="*/ 0 w 5"/>
                      <a:gd name="T1" fmla="*/ 559872 h 12"/>
                      <a:gd name="T2" fmla="*/ 3030618 w 5"/>
                      <a:gd name="T3" fmla="*/ 559872 h 12"/>
                      <a:gd name="T4" fmla="*/ 3030618 w 5"/>
                      <a:gd name="T5" fmla="*/ 0 h 12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12"/>
                      <a:gd name="T11" fmla="*/ 5 w 5"/>
                      <a:gd name="T12" fmla="*/ 12 h 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12">
                        <a:moveTo>
                          <a:pt x="0" y="12"/>
                        </a:moveTo>
                        <a:lnTo>
                          <a:pt x="5" y="12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28575" cap="flat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" name="Freeform 64">
                  <a:extLst>
                    <a:ext uri="{FF2B5EF4-FFF2-40B4-BE49-F238E27FC236}">
                      <a16:creationId xmlns:a16="http://schemas.microsoft.com/office/drawing/2014/main" id="{DF9AEF8C-4004-9545-9EB5-7B1411113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" y="1974"/>
                  <a:ext cx="55" cy="72"/>
                </a:xfrm>
                <a:custGeom>
                  <a:avLst/>
                  <a:gdLst>
                    <a:gd name="T0" fmla="*/ 0 w 6"/>
                    <a:gd name="T1" fmla="*/ 559872 h 12"/>
                    <a:gd name="T2" fmla="*/ 3558573 w 6"/>
                    <a:gd name="T3" fmla="*/ 559872 h 12"/>
                    <a:gd name="T4" fmla="*/ 3558573 w 6"/>
                    <a:gd name="T5" fmla="*/ 0 h 12"/>
                    <a:gd name="T6" fmla="*/ 0 60000 65536"/>
                    <a:gd name="T7" fmla="*/ 0 60000 65536"/>
                    <a:gd name="T8" fmla="*/ 0 60000 65536"/>
                    <a:gd name="T9" fmla="*/ 0 w 6"/>
                    <a:gd name="T10" fmla="*/ 0 h 12"/>
                    <a:gd name="T11" fmla="*/ 6 w 6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" h="12">
                      <a:moveTo>
                        <a:pt x="0" y="12"/>
                      </a:moveTo>
                      <a:lnTo>
                        <a:pt x="6" y="12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65">
                  <a:extLst>
                    <a:ext uri="{FF2B5EF4-FFF2-40B4-BE49-F238E27FC236}">
                      <a16:creationId xmlns:a16="http://schemas.microsoft.com/office/drawing/2014/main" id="{29C715BA-332E-BC44-875F-8CAD35EC4C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4" y="1902"/>
                  <a:ext cx="101" cy="72"/>
                </a:xfrm>
                <a:custGeom>
                  <a:avLst/>
                  <a:gdLst>
                    <a:gd name="T0" fmla="*/ 0 w 11"/>
                    <a:gd name="T1" fmla="*/ 559872 h 12"/>
                    <a:gd name="T2" fmla="*/ 6589001 w 11"/>
                    <a:gd name="T3" fmla="*/ 559872 h 12"/>
                    <a:gd name="T4" fmla="*/ 6589001 w 11"/>
                    <a:gd name="T5" fmla="*/ 0 h 12"/>
                    <a:gd name="T6" fmla="*/ 0 60000 65536"/>
                    <a:gd name="T7" fmla="*/ 0 60000 65536"/>
                    <a:gd name="T8" fmla="*/ 0 60000 65536"/>
                    <a:gd name="T9" fmla="*/ 0 w 11"/>
                    <a:gd name="T10" fmla="*/ 0 h 12"/>
                    <a:gd name="T11" fmla="*/ 11 w 11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" h="12">
                      <a:moveTo>
                        <a:pt x="0" y="12"/>
                      </a:moveTo>
                      <a:lnTo>
                        <a:pt x="11" y="12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66">
                  <a:extLst>
                    <a:ext uri="{FF2B5EF4-FFF2-40B4-BE49-F238E27FC236}">
                      <a16:creationId xmlns:a16="http://schemas.microsoft.com/office/drawing/2014/main" id="{904E080D-0EF0-6145-BB93-3AE413B1E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5" y="1830"/>
                  <a:ext cx="1" cy="72"/>
                </a:xfrm>
                <a:custGeom>
                  <a:avLst/>
                  <a:gdLst>
                    <a:gd name="T0" fmla="*/ 0 w 1"/>
                    <a:gd name="T1" fmla="*/ 559872 h 12"/>
                    <a:gd name="T2" fmla="*/ 0 w 1"/>
                    <a:gd name="T3" fmla="*/ 559872 h 12"/>
                    <a:gd name="T4" fmla="*/ 0 w 1"/>
                    <a:gd name="T5" fmla="*/ 0 h 12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2"/>
                    <a:gd name="T11" fmla="*/ 1 w 1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Freeform 67">
                <a:extLst>
                  <a:ext uri="{FF2B5EF4-FFF2-40B4-BE49-F238E27FC236}">
                    <a16:creationId xmlns:a16="http://schemas.microsoft.com/office/drawing/2014/main" id="{9A25A75A-66FA-E747-87E6-3E928F5F3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1758"/>
                <a:ext cx="82" cy="72"/>
              </a:xfrm>
              <a:custGeom>
                <a:avLst/>
                <a:gdLst>
                  <a:gd name="T0" fmla="*/ 0 w 9"/>
                  <a:gd name="T1" fmla="*/ 559872 h 12"/>
                  <a:gd name="T2" fmla="*/ 5147596 w 9"/>
                  <a:gd name="T3" fmla="*/ 559872 h 12"/>
                  <a:gd name="T4" fmla="*/ 5147596 w 9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2"/>
                  <a:gd name="T11" fmla="*/ 9 w 9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2">
                    <a:moveTo>
                      <a:pt x="0" y="12"/>
                    </a:move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68">
                <a:extLst>
                  <a:ext uri="{FF2B5EF4-FFF2-40B4-BE49-F238E27FC236}">
                    <a16:creationId xmlns:a16="http://schemas.microsoft.com/office/drawing/2014/main" id="{EB3C1DEB-52A8-3045-B1B2-DB0FE545E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1680"/>
                <a:ext cx="73" cy="78"/>
              </a:xfrm>
              <a:custGeom>
                <a:avLst/>
                <a:gdLst>
                  <a:gd name="T0" fmla="*/ 0 w 8"/>
                  <a:gd name="T1" fmla="*/ 606528 h 13"/>
                  <a:gd name="T2" fmla="*/ 4617332 w 8"/>
                  <a:gd name="T3" fmla="*/ 606528 h 13"/>
                  <a:gd name="T4" fmla="*/ 4617332 w 8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3"/>
                  <a:gd name="T11" fmla="*/ 8 w 8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3">
                    <a:moveTo>
                      <a:pt x="0" y="13"/>
                    </a:moveTo>
                    <a:lnTo>
                      <a:pt x="8" y="13"/>
                    </a:lnTo>
                    <a:lnTo>
                      <a:pt x="8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69">
                <a:extLst>
                  <a:ext uri="{FF2B5EF4-FFF2-40B4-BE49-F238E27FC236}">
                    <a16:creationId xmlns:a16="http://schemas.microsoft.com/office/drawing/2014/main" id="{667445A2-2081-0348-BBD0-A0ADF068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" y="1608"/>
                <a:ext cx="165" cy="72"/>
              </a:xfrm>
              <a:custGeom>
                <a:avLst/>
                <a:gdLst>
                  <a:gd name="T0" fmla="*/ 0 w 18"/>
                  <a:gd name="T1" fmla="*/ 559872 h 12"/>
                  <a:gd name="T2" fmla="*/ 10675729 w 18"/>
                  <a:gd name="T3" fmla="*/ 559872 h 12"/>
                  <a:gd name="T4" fmla="*/ 10675729 w 18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2"/>
                  <a:gd name="T11" fmla="*/ 18 w 18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70">
                <a:extLst>
                  <a:ext uri="{FF2B5EF4-FFF2-40B4-BE49-F238E27FC236}">
                    <a16:creationId xmlns:a16="http://schemas.microsoft.com/office/drawing/2014/main" id="{3A694708-1B45-7748-8A20-3B105C519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" y="1536"/>
                <a:ext cx="238" cy="72"/>
              </a:xfrm>
              <a:custGeom>
                <a:avLst/>
                <a:gdLst>
                  <a:gd name="T0" fmla="*/ 0 w 26"/>
                  <a:gd name="T1" fmla="*/ 559872 h 12"/>
                  <a:gd name="T2" fmla="*/ 15299162 w 26"/>
                  <a:gd name="T3" fmla="*/ 559872 h 12"/>
                  <a:gd name="T4" fmla="*/ 15299162 w 2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2"/>
                  <a:gd name="T11" fmla="*/ 26 w 2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2">
                    <a:moveTo>
                      <a:pt x="0" y="12"/>
                    </a:moveTo>
                    <a:lnTo>
                      <a:pt x="26" y="12"/>
                    </a:lnTo>
                    <a:lnTo>
                      <a:pt x="26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71">
                <a:extLst>
                  <a:ext uri="{FF2B5EF4-FFF2-40B4-BE49-F238E27FC236}">
                    <a16:creationId xmlns:a16="http://schemas.microsoft.com/office/drawing/2014/main" id="{9C4B6A8D-D881-2C44-9C72-D72C9C9EB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1464"/>
                <a:ext cx="274" cy="72"/>
              </a:xfrm>
              <a:custGeom>
                <a:avLst/>
                <a:gdLst>
                  <a:gd name="T0" fmla="*/ 0 w 30"/>
                  <a:gd name="T1" fmla="*/ 559872 h 12"/>
                  <a:gd name="T2" fmla="*/ 17417385 w 30"/>
                  <a:gd name="T3" fmla="*/ 559872 h 12"/>
                  <a:gd name="T4" fmla="*/ 17417385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72">
                <a:extLst>
                  <a:ext uri="{FF2B5EF4-FFF2-40B4-BE49-F238E27FC236}">
                    <a16:creationId xmlns:a16="http://schemas.microsoft.com/office/drawing/2014/main" id="{13C8AD1E-6EE9-0B4F-8008-D7CB8F777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" y="1392"/>
                <a:ext cx="19" cy="72"/>
              </a:xfrm>
              <a:custGeom>
                <a:avLst/>
                <a:gdLst>
                  <a:gd name="T0" fmla="*/ 0 w 2"/>
                  <a:gd name="T1" fmla="*/ 559872 h 12"/>
                  <a:gd name="T2" fmla="*/ 1466107 w 2"/>
                  <a:gd name="T3" fmla="*/ 559872 h 12"/>
                  <a:gd name="T4" fmla="*/ 1466107 w 2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12"/>
                    </a:move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" name="Freeform 74">
              <a:extLst>
                <a:ext uri="{FF2B5EF4-FFF2-40B4-BE49-F238E27FC236}">
                  <a16:creationId xmlns:a16="http://schemas.microsoft.com/office/drawing/2014/main" id="{87DB8B95-C2FD-F849-A6C8-3489A2E7C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3504"/>
              <a:ext cx="1" cy="72"/>
            </a:xfrm>
            <a:custGeom>
              <a:avLst/>
              <a:gdLst>
                <a:gd name="T0" fmla="*/ 0 w 1"/>
                <a:gd name="T1" fmla="*/ 559872 h 12"/>
                <a:gd name="T2" fmla="*/ 0 w 1"/>
                <a:gd name="T3" fmla="*/ 559872 h 12"/>
                <a:gd name="T4" fmla="*/ 0 w 1"/>
                <a:gd name="T5" fmla="*/ 0 h 12"/>
                <a:gd name="T6" fmla="*/ 0 60000 65536"/>
                <a:gd name="T7" fmla="*/ 0 60000 65536"/>
                <a:gd name="T8" fmla="*/ 0 60000 65536"/>
                <a:gd name="T9" fmla="*/ 0 w 1"/>
                <a:gd name="T10" fmla="*/ 0 h 12"/>
                <a:gd name="T11" fmla="*/ 1 w 1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2">
                  <a:moveTo>
                    <a:pt x="0" y="12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5">
              <a:extLst>
                <a:ext uri="{FF2B5EF4-FFF2-40B4-BE49-F238E27FC236}">
                  <a16:creationId xmlns:a16="http://schemas.microsoft.com/office/drawing/2014/main" id="{C672451D-0E1E-414E-B1B2-FFC6A125F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3432"/>
              <a:ext cx="18" cy="72"/>
            </a:xfrm>
            <a:custGeom>
              <a:avLst/>
              <a:gdLst>
                <a:gd name="T0" fmla="*/ 0 w 2"/>
                <a:gd name="T1" fmla="*/ 559872 h 12"/>
                <a:gd name="T2" fmla="*/ 1062882 w 2"/>
                <a:gd name="T3" fmla="*/ 559872 h 12"/>
                <a:gd name="T4" fmla="*/ 1062882 w 2"/>
                <a:gd name="T5" fmla="*/ 0 h 12"/>
                <a:gd name="T6" fmla="*/ 0 60000 65536"/>
                <a:gd name="T7" fmla="*/ 0 60000 65536"/>
                <a:gd name="T8" fmla="*/ 0 60000 65536"/>
                <a:gd name="T9" fmla="*/ 0 w 2"/>
                <a:gd name="T10" fmla="*/ 0 h 12"/>
                <a:gd name="T11" fmla="*/ 2 w 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2">
                  <a:moveTo>
                    <a:pt x="0" y="12"/>
                  </a:moveTo>
                  <a:lnTo>
                    <a:pt x="2" y="12"/>
                  </a:lnTo>
                  <a:lnTo>
                    <a:pt x="2" y="0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76">
              <a:extLst>
                <a:ext uri="{FF2B5EF4-FFF2-40B4-BE49-F238E27FC236}">
                  <a16:creationId xmlns:a16="http://schemas.microsoft.com/office/drawing/2014/main" id="{53B6A9AB-A592-6D46-BF6A-BF99346F4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3360"/>
              <a:ext cx="119" cy="72"/>
            </a:xfrm>
            <a:custGeom>
              <a:avLst/>
              <a:gdLst>
                <a:gd name="T0" fmla="*/ 0 w 13"/>
                <a:gd name="T1" fmla="*/ 559872 h 12"/>
                <a:gd name="T2" fmla="*/ 7646519 w 13"/>
                <a:gd name="T3" fmla="*/ 559872 h 12"/>
                <a:gd name="T4" fmla="*/ 7646519 w 13"/>
                <a:gd name="T5" fmla="*/ 0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0" y="12"/>
                  </a:moveTo>
                  <a:lnTo>
                    <a:pt x="13" y="12"/>
                  </a:lnTo>
                  <a:lnTo>
                    <a:pt x="13" y="0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" name="Text Box 193">
            <a:extLst>
              <a:ext uri="{FF2B5EF4-FFF2-40B4-BE49-F238E27FC236}">
                <a16:creationId xmlns:a16="http://schemas.microsoft.com/office/drawing/2014/main" id="{734C73BA-7666-AA42-8693-1FB8B41F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075" y="504645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i="1">
                <a:solidFill>
                  <a:srgbClr val="3333CC"/>
                </a:solidFill>
              </a:rPr>
              <a:t>N</a:t>
            </a:r>
            <a:r>
              <a:rPr lang="en-US" altLang="fr-FR" sz="2400">
                <a:solidFill>
                  <a:srgbClr val="3333CC"/>
                </a:solidFill>
              </a:rPr>
              <a:t> = 30</a:t>
            </a:r>
          </a:p>
        </p:txBody>
      </p:sp>
    </p:spTree>
    <p:extLst>
      <p:ext uri="{BB962C8B-B14F-4D97-AF65-F5344CB8AC3E}">
        <p14:creationId xmlns:p14="http://schemas.microsoft.com/office/powerpoint/2010/main" val="295939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930211" y="549205"/>
            <a:ext cx="4331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Robust Bayesian Analysis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0ED86F8-3B42-8042-8FED-4826F692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5241536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class of priors, class of likelihoods </a:t>
            </a:r>
            <a:r>
              <a:rPr lang="en-US" altLang="en-US" sz="2400"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400">
                <a:latin typeface="Arial" panose="020B0604020202020204" pitchFamily="34" charset="0"/>
              </a:rPr>
              <a:t> class of posteriors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5CFB4F-470A-5143-AA1E-4BEC4A80C462}"/>
              </a:ext>
            </a:extLst>
          </p:cNvPr>
          <p:cNvSpPr>
            <a:spLocks/>
          </p:cNvSpPr>
          <p:nvPr/>
        </p:nvSpPr>
        <p:spPr bwMode="auto">
          <a:xfrm>
            <a:off x="3027363" y="4169973"/>
            <a:ext cx="3114675" cy="644525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32021D7-FB51-2940-AADD-16BD12C7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4858948"/>
            <a:ext cx="438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-5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74A2CEF-155B-9149-8CB5-B9E14A7BA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858948"/>
            <a:ext cx="3365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3E12CE4-D17D-2944-9DAF-C73DE71A5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4858948"/>
            <a:ext cx="3365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1C801FF-3CE1-1945-A2E5-F6B2AD7EA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4858948"/>
            <a:ext cx="4889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7D9CAF-9C54-4343-8D85-6C2B8D2A8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525" y="4858948"/>
            <a:ext cx="4889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8BF32A7-E04B-2247-ACCA-8DDA877B1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350" y="4858948"/>
            <a:ext cx="4889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20</a:t>
            </a:r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0956BC2A-2540-FE41-9708-C7F3B6153079}"/>
              </a:ext>
            </a:extLst>
          </p:cNvPr>
          <p:cNvGrpSpPr>
            <a:grpSpLocks/>
          </p:cNvGrpSpPr>
          <p:nvPr/>
        </p:nvGrpSpPr>
        <p:grpSpPr bwMode="auto">
          <a:xfrm>
            <a:off x="4819650" y="3054258"/>
            <a:ext cx="2024063" cy="1760538"/>
            <a:chOff x="1968" y="1968"/>
            <a:chExt cx="3840" cy="2365"/>
          </a:xfrm>
          <a:noFill/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61AAB32F-FA34-A54F-AA3A-04D8FDB52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76"/>
              <a:ext cx="3840" cy="1357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C781902F-11FF-9345-BDC5-2F93E86E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E7C1263D-758F-EC4A-AD6A-026781BA4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968"/>
              <a:ext cx="2304" cy="236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2DF725CC-599D-5C46-8FBD-7B1C9677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04D4CF6-71BE-4E44-9E3D-268D07E39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1CAB068B-03E6-C745-8924-A765511F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304"/>
              <a:ext cx="2679" cy="2029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0" name="Freeform 24">
            <a:extLst>
              <a:ext uri="{FF2B5EF4-FFF2-40B4-BE49-F238E27FC236}">
                <a16:creationId xmlns:a16="http://schemas.microsoft.com/office/drawing/2014/main" id="{22DCEC8D-10F9-3344-9C3E-C9D9F1F93220}"/>
              </a:ext>
            </a:extLst>
          </p:cNvPr>
          <p:cNvSpPr>
            <a:spLocks/>
          </p:cNvSpPr>
          <p:nvPr/>
        </p:nvSpPr>
        <p:spPr bwMode="auto">
          <a:xfrm>
            <a:off x="3105150" y="4169973"/>
            <a:ext cx="3116263" cy="644525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AF8262A0-198D-0B45-9B62-FDC04864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938" y="3268273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Posteriors</a:t>
            </a:r>
          </a:p>
        </p:txBody>
      </p:sp>
      <p:grpSp>
        <p:nvGrpSpPr>
          <p:cNvPr id="22" name="Group 38">
            <a:extLst>
              <a:ext uri="{FF2B5EF4-FFF2-40B4-BE49-F238E27FC236}">
                <a16:creationId xmlns:a16="http://schemas.microsoft.com/office/drawing/2014/main" id="{CA17086B-7F86-034D-8D0F-B647A8842D6E}"/>
              </a:ext>
            </a:extLst>
          </p:cNvPr>
          <p:cNvGrpSpPr>
            <a:grpSpLocks/>
          </p:cNvGrpSpPr>
          <p:nvPr/>
        </p:nvGrpSpPr>
        <p:grpSpPr bwMode="auto">
          <a:xfrm>
            <a:off x="4897438" y="3054258"/>
            <a:ext cx="2024062" cy="1760538"/>
            <a:chOff x="1968" y="1968"/>
            <a:chExt cx="3840" cy="2365"/>
          </a:xfrm>
          <a:noFill/>
        </p:grpSpPr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6071E796-F76C-1949-9BE3-CA4578371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76"/>
              <a:ext cx="3840" cy="1357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88DD8A1B-0454-4D4A-8153-D104CBF21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7B5A821A-E589-D54F-A6CC-B8A7B50A0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968"/>
              <a:ext cx="2304" cy="236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25459119-E092-D04C-872D-A963F7F92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716FB236-2BDF-B44B-85F8-87B3549B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2E79D487-6462-4748-9B31-356B3D530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304"/>
              <a:ext cx="2679" cy="2029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45">
            <a:extLst>
              <a:ext uri="{FF2B5EF4-FFF2-40B4-BE49-F238E27FC236}">
                <a16:creationId xmlns:a16="http://schemas.microsoft.com/office/drawing/2014/main" id="{B34ECCF8-FDA8-B647-B272-779FF1BD184E}"/>
              </a:ext>
            </a:extLst>
          </p:cNvPr>
          <p:cNvGrpSpPr>
            <a:grpSpLocks/>
          </p:cNvGrpSpPr>
          <p:nvPr/>
        </p:nvGrpSpPr>
        <p:grpSpPr bwMode="auto">
          <a:xfrm>
            <a:off x="4741863" y="3054258"/>
            <a:ext cx="2024062" cy="1760538"/>
            <a:chOff x="1968" y="1968"/>
            <a:chExt cx="3840" cy="2365"/>
          </a:xfrm>
          <a:noFill/>
        </p:grpSpPr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EF6D6088-1814-6947-9425-B83F4799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76"/>
              <a:ext cx="3840" cy="1357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Freeform 47">
              <a:extLst>
                <a:ext uri="{FF2B5EF4-FFF2-40B4-BE49-F238E27FC236}">
                  <a16:creationId xmlns:a16="http://schemas.microsoft.com/office/drawing/2014/main" id="{CD4A8B09-859A-7542-9F0B-4EBA877E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2" name="Freeform 48">
              <a:extLst>
                <a:ext uri="{FF2B5EF4-FFF2-40B4-BE49-F238E27FC236}">
                  <a16:creationId xmlns:a16="http://schemas.microsoft.com/office/drawing/2014/main" id="{FC473DF9-52E1-3542-84AC-59CF80D21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968"/>
              <a:ext cx="2304" cy="236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" name="Freeform 49">
              <a:extLst>
                <a:ext uri="{FF2B5EF4-FFF2-40B4-BE49-F238E27FC236}">
                  <a16:creationId xmlns:a16="http://schemas.microsoft.com/office/drawing/2014/main" id="{A8822975-4BC9-6940-B7DB-C6CE5639C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Freeform 50">
              <a:extLst>
                <a:ext uri="{FF2B5EF4-FFF2-40B4-BE49-F238E27FC236}">
                  <a16:creationId xmlns:a16="http://schemas.microsoft.com/office/drawing/2014/main" id="{74149AA0-FB0B-A94F-8E63-0678D81C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38033803-020B-2C45-B2B9-87C1C27B2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304"/>
              <a:ext cx="2679" cy="2029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6" name="Group 52">
            <a:extLst>
              <a:ext uri="{FF2B5EF4-FFF2-40B4-BE49-F238E27FC236}">
                <a16:creationId xmlns:a16="http://schemas.microsoft.com/office/drawing/2014/main" id="{2A7C2EDE-35F8-9A43-B9B1-14ADEC8E5DCD}"/>
              </a:ext>
            </a:extLst>
          </p:cNvPr>
          <p:cNvGrpSpPr>
            <a:grpSpLocks/>
          </p:cNvGrpSpPr>
          <p:nvPr/>
        </p:nvGrpSpPr>
        <p:grpSpPr bwMode="auto">
          <a:xfrm>
            <a:off x="4779963" y="3054258"/>
            <a:ext cx="2025650" cy="1760538"/>
            <a:chOff x="1968" y="1968"/>
            <a:chExt cx="3840" cy="2365"/>
          </a:xfrm>
          <a:noFill/>
        </p:grpSpPr>
        <p:sp>
          <p:nvSpPr>
            <p:cNvPr id="37" name="Freeform 53">
              <a:extLst>
                <a:ext uri="{FF2B5EF4-FFF2-40B4-BE49-F238E27FC236}">
                  <a16:creationId xmlns:a16="http://schemas.microsoft.com/office/drawing/2014/main" id="{7290E11B-56AB-5B49-BF6A-F301BC307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976"/>
              <a:ext cx="3840" cy="1357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8" name="Freeform 54">
              <a:extLst>
                <a:ext uri="{FF2B5EF4-FFF2-40B4-BE49-F238E27FC236}">
                  <a16:creationId xmlns:a16="http://schemas.microsoft.com/office/drawing/2014/main" id="{4B5F60BF-0BE7-3A46-ADFD-956072D1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9" name="Freeform 55">
              <a:extLst>
                <a:ext uri="{FF2B5EF4-FFF2-40B4-BE49-F238E27FC236}">
                  <a16:creationId xmlns:a16="http://schemas.microsoft.com/office/drawing/2014/main" id="{969E6DDF-B8DA-CD43-A345-2A991C83F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968"/>
              <a:ext cx="2304" cy="236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0" name="Freeform 56">
              <a:extLst>
                <a:ext uri="{FF2B5EF4-FFF2-40B4-BE49-F238E27FC236}">
                  <a16:creationId xmlns:a16="http://schemas.microsoft.com/office/drawing/2014/main" id="{4B34A49A-6677-FF48-B8B8-7828B218D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1" name="Freeform 57">
              <a:extLst>
                <a:ext uri="{FF2B5EF4-FFF2-40B4-BE49-F238E27FC236}">
                  <a16:creationId xmlns:a16="http://schemas.microsoft.com/office/drawing/2014/main" id="{0B8C026A-BFB2-2A41-93B6-E53C489BF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448"/>
              <a:ext cx="2823" cy="1885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Freeform 58">
              <a:extLst>
                <a:ext uri="{FF2B5EF4-FFF2-40B4-BE49-F238E27FC236}">
                  <a16:creationId xmlns:a16="http://schemas.microsoft.com/office/drawing/2014/main" id="{5711116E-8820-5448-AD1B-59A399CF7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" y="2304"/>
              <a:ext cx="2679" cy="2029"/>
            </a:xfrm>
            <a:custGeom>
              <a:avLst/>
              <a:gdLst/>
              <a:ahLst/>
              <a:cxnLst>
                <a:cxn ang="0">
                  <a:pos x="0" y="1885"/>
                </a:cxn>
                <a:cxn ang="0">
                  <a:pos x="60" y="1885"/>
                </a:cxn>
                <a:cxn ang="0">
                  <a:pos x="118" y="1883"/>
                </a:cxn>
                <a:cxn ang="0">
                  <a:pos x="176" y="1879"/>
                </a:cxn>
                <a:cxn ang="0">
                  <a:pos x="236" y="1878"/>
                </a:cxn>
                <a:cxn ang="0">
                  <a:pos x="295" y="1872"/>
                </a:cxn>
                <a:cxn ang="0">
                  <a:pos x="355" y="1863"/>
                </a:cxn>
                <a:cxn ang="0">
                  <a:pos x="413" y="1853"/>
                </a:cxn>
                <a:cxn ang="0">
                  <a:pos x="471" y="1833"/>
                </a:cxn>
                <a:cxn ang="0">
                  <a:pos x="529" y="1808"/>
                </a:cxn>
                <a:cxn ang="0">
                  <a:pos x="587" y="1772"/>
                </a:cxn>
                <a:cxn ang="0">
                  <a:pos x="647" y="1722"/>
                </a:cxn>
                <a:cxn ang="0">
                  <a:pos x="705" y="1657"/>
                </a:cxn>
                <a:cxn ang="0">
                  <a:pos x="764" y="1573"/>
                </a:cxn>
                <a:cxn ang="0">
                  <a:pos x="824" y="1469"/>
                </a:cxn>
                <a:cxn ang="0">
                  <a:pos x="882" y="1345"/>
                </a:cxn>
                <a:cxn ang="0">
                  <a:pos x="942" y="1199"/>
                </a:cxn>
                <a:cxn ang="0">
                  <a:pos x="1000" y="1038"/>
                </a:cxn>
                <a:cxn ang="0">
                  <a:pos x="1058" y="863"/>
                </a:cxn>
                <a:cxn ang="0">
                  <a:pos x="1118" y="683"/>
                </a:cxn>
                <a:cxn ang="0">
                  <a:pos x="1176" y="506"/>
                </a:cxn>
                <a:cxn ang="0">
                  <a:pos x="1234" y="341"/>
                </a:cxn>
                <a:cxn ang="0">
                  <a:pos x="1294" y="201"/>
                </a:cxn>
                <a:cxn ang="0">
                  <a:pos x="1353" y="91"/>
                </a:cxn>
                <a:cxn ang="0">
                  <a:pos x="1413" y="23"/>
                </a:cxn>
                <a:cxn ang="0">
                  <a:pos x="1469" y="0"/>
                </a:cxn>
                <a:cxn ang="0">
                  <a:pos x="1527" y="23"/>
                </a:cxn>
                <a:cxn ang="0">
                  <a:pos x="1589" y="91"/>
                </a:cxn>
                <a:cxn ang="0">
                  <a:pos x="1647" y="201"/>
                </a:cxn>
                <a:cxn ang="0">
                  <a:pos x="1705" y="341"/>
                </a:cxn>
                <a:cxn ang="0">
                  <a:pos x="1765" y="506"/>
                </a:cxn>
                <a:cxn ang="0">
                  <a:pos x="1824" y="683"/>
                </a:cxn>
                <a:cxn ang="0">
                  <a:pos x="1882" y="863"/>
                </a:cxn>
                <a:cxn ang="0">
                  <a:pos x="1942" y="1038"/>
                </a:cxn>
                <a:cxn ang="0">
                  <a:pos x="2000" y="1199"/>
                </a:cxn>
                <a:cxn ang="0">
                  <a:pos x="2060" y="1345"/>
                </a:cxn>
                <a:cxn ang="0">
                  <a:pos x="2118" y="1469"/>
                </a:cxn>
                <a:cxn ang="0">
                  <a:pos x="2176" y="1573"/>
                </a:cxn>
                <a:cxn ang="0">
                  <a:pos x="2236" y="1657"/>
                </a:cxn>
                <a:cxn ang="0">
                  <a:pos x="2294" y="1722"/>
                </a:cxn>
                <a:cxn ang="0">
                  <a:pos x="2353" y="1772"/>
                </a:cxn>
                <a:cxn ang="0">
                  <a:pos x="2411" y="1808"/>
                </a:cxn>
                <a:cxn ang="0">
                  <a:pos x="2469" y="1833"/>
                </a:cxn>
                <a:cxn ang="0">
                  <a:pos x="2529" y="1853"/>
                </a:cxn>
                <a:cxn ang="0">
                  <a:pos x="2587" y="1863"/>
                </a:cxn>
                <a:cxn ang="0">
                  <a:pos x="2647" y="1872"/>
                </a:cxn>
                <a:cxn ang="0">
                  <a:pos x="2705" y="1878"/>
                </a:cxn>
                <a:cxn ang="0">
                  <a:pos x="2763" y="1879"/>
                </a:cxn>
                <a:cxn ang="0">
                  <a:pos x="2823" y="1883"/>
                </a:cxn>
              </a:cxnLst>
              <a:rect l="0" t="0" r="r" b="b"/>
              <a:pathLst>
                <a:path w="2823" h="1885">
                  <a:moveTo>
                    <a:pt x="0" y="1885"/>
                  </a:moveTo>
                  <a:lnTo>
                    <a:pt x="60" y="1885"/>
                  </a:lnTo>
                  <a:lnTo>
                    <a:pt x="118" y="1883"/>
                  </a:lnTo>
                  <a:lnTo>
                    <a:pt x="176" y="1879"/>
                  </a:lnTo>
                  <a:lnTo>
                    <a:pt x="236" y="1878"/>
                  </a:lnTo>
                  <a:lnTo>
                    <a:pt x="295" y="1872"/>
                  </a:lnTo>
                  <a:lnTo>
                    <a:pt x="355" y="1863"/>
                  </a:lnTo>
                  <a:lnTo>
                    <a:pt x="413" y="1853"/>
                  </a:lnTo>
                  <a:lnTo>
                    <a:pt x="471" y="1833"/>
                  </a:lnTo>
                  <a:lnTo>
                    <a:pt x="529" y="1808"/>
                  </a:lnTo>
                  <a:lnTo>
                    <a:pt x="587" y="1772"/>
                  </a:lnTo>
                  <a:lnTo>
                    <a:pt x="647" y="1722"/>
                  </a:lnTo>
                  <a:lnTo>
                    <a:pt x="705" y="1657"/>
                  </a:lnTo>
                  <a:lnTo>
                    <a:pt x="764" y="1573"/>
                  </a:lnTo>
                  <a:lnTo>
                    <a:pt x="824" y="1469"/>
                  </a:lnTo>
                  <a:lnTo>
                    <a:pt x="882" y="1345"/>
                  </a:lnTo>
                  <a:lnTo>
                    <a:pt x="942" y="1199"/>
                  </a:lnTo>
                  <a:lnTo>
                    <a:pt x="1000" y="1038"/>
                  </a:lnTo>
                  <a:lnTo>
                    <a:pt x="1058" y="863"/>
                  </a:lnTo>
                  <a:lnTo>
                    <a:pt x="1118" y="683"/>
                  </a:lnTo>
                  <a:lnTo>
                    <a:pt x="1176" y="506"/>
                  </a:lnTo>
                  <a:lnTo>
                    <a:pt x="1234" y="341"/>
                  </a:lnTo>
                  <a:lnTo>
                    <a:pt x="1294" y="201"/>
                  </a:lnTo>
                  <a:lnTo>
                    <a:pt x="1353" y="91"/>
                  </a:lnTo>
                  <a:lnTo>
                    <a:pt x="1413" y="23"/>
                  </a:lnTo>
                  <a:lnTo>
                    <a:pt x="1469" y="0"/>
                  </a:lnTo>
                  <a:lnTo>
                    <a:pt x="1527" y="23"/>
                  </a:lnTo>
                  <a:lnTo>
                    <a:pt x="1589" y="91"/>
                  </a:lnTo>
                  <a:lnTo>
                    <a:pt x="1647" y="201"/>
                  </a:lnTo>
                  <a:lnTo>
                    <a:pt x="1705" y="341"/>
                  </a:lnTo>
                  <a:lnTo>
                    <a:pt x="1765" y="506"/>
                  </a:lnTo>
                  <a:lnTo>
                    <a:pt x="1824" y="683"/>
                  </a:lnTo>
                  <a:lnTo>
                    <a:pt x="1882" y="863"/>
                  </a:lnTo>
                  <a:lnTo>
                    <a:pt x="1942" y="1038"/>
                  </a:lnTo>
                  <a:lnTo>
                    <a:pt x="2000" y="1199"/>
                  </a:lnTo>
                  <a:lnTo>
                    <a:pt x="2060" y="1345"/>
                  </a:lnTo>
                  <a:lnTo>
                    <a:pt x="2118" y="1469"/>
                  </a:lnTo>
                  <a:lnTo>
                    <a:pt x="2176" y="1573"/>
                  </a:lnTo>
                  <a:lnTo>
                    <a:pt x="2236" y="1657"/>
                  </a:lnTo>
                  <a:lnTo>
                    <a:pt x="2294" y="1722"/>
                  </a:lnTo>
                  <a:lnTo>
                    <a:pt x="2353" y="1772"/>
                  </a:lnTo>
                  <a:lnTo>
                    <a:pt x="2411" y="1808"/>
                  </a:lnTo>
                  <a:lnTo>
                    <a:pt x="2469" y="1833"/>
                  </a:lnTo>
                  <a:lnTo>
                    <a:pt x="2529" y="1853"/>
                  </a:lnTo>
                  <a:lnTo>
                    <a:pt x="2587" y="1863"/>
                  </a:lnTo>
                  <a:lnTo>
                    <a:pt x="2647" y="1872"/>
                  </a:lnTo>
                  <a:lnTo>
                    <a:pt x="2705" y="1878"/>
                  </a:lnTo>
                  <a:lnTo>
                    <a:pt x="2763" y="1879"/>
                  </a:lnTo>
                  <a:lnTo>
                    <a:pt x="2823" y="1883"/>
                  </a:lnTo>
                </a:path>
              </a:pathLst>
            </a:custGeom>
            <a:grp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Freeform 59">
            <a:extLst>
              <a:ext uri="{FF2B5EF4-FFF2-40B4-BE49-F238E27FC236}">
                <a16:creationId xmlns:a16="http://schemas.microsoft.com/office/drawing/2014/main" id="{8ADA68D2-6F49-2D41-8564-C0B5777E5817}"/>
              </a:ext>
            </a:extLst>
          </p:cNvPr>
          <p:cNvSpPr>
            <a:spLocks/>
          </p:cNvSpPr>
          <p:nvPr/>
        </p:nvSpPr>
        <p:spPr bwMode="auto">
          <a:xfrm>
            <a:off x="4935538" y="3804848"/>
            <a:ext cx="2025650" cy="100965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60">
            <a:extLst>
              <a:ext uri="{FF2B5EF4-FFF2-40B4-BE49-F238E27FC236}">
                <a16:creationId xmlns:a16="http://schemas.microsoft.com/office/drawing/2014/main" id="{EF79959B-A0B9-8C47-B3AC-A00CFB67B3C5}"/>
              </a:ext>
            </a:extLst>
          </p:cNvPr>
          <p:cNvSpPr>
            <a:spLocks/>
          </p:cNvSpPr>
          <p:nvPr/>
        </p:nvSpPr>
        <p:spPr bwMode="auto">
          <a:xfrm>
            <a:off x="5340350" y="3411148"/>
            <a:ext cx="1489075" cy="140335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61">
            <a:extLst>
              <a:ext uri="{FF2B5EF4-FFF2-40B4-BE49-F238E27FC236}">
                <a16:creationId xmlns:a16="http://schemas.microsoft.com/office/drawing/2014/main" id="{BFAD33AA-17C8-5F45-B09D-01D0C9B721F3}"/>
              </a:ext>
            </a:extLst>
          </p:cNvPr>
          <p:cNvSpPr>
            <a:spLocks/>
          </p:cNvSpPr>
          <p:nvPr/>
        </p:nvSpPr>
        <p:spPr bwMode="auto">
          <a:xfrm>
            <a:off x="5391150" y="3053961"/>
            <a:ext cx="1216025" cy="1760537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62">
            <a:extLst>
              <a:ext uri="{FF2B5EF4-FFF2-40B4-BE49-F238E27FC236}">
                <a16:creationId xmlns:a16="http://schemas.microsoft.com/office/drawing/2014/main" id="{1D8FDBF7-120E-764C-B278-F1C532BAD637}"/>
              </a:ext>
            </a:extLst>
          </p:cNvPr>
          <p:cNvSpPr>
            <a:spLocks/>
          </p:cNvSpPr>
          <p:nvPr/>
        </p:nvSpPr>
        <p:spPr bwMode="auto">
          <a:xfrm>
            <a:off x="5243513" y="3411148"/>
            <a:ext cx="1489075" cy="140335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63">
            <a:extLst>
              <a:ext uri="{FF2B5EF4-FFF2-40B4-BE49-F238E27FC236}">
                <a16:creationId xmlns:a16="http://schemas.microsoft.com/office/drawing/2014/main" id="{AA433681-C465-9C48-B99A-5C313F42AAFC}"/>
              </a:ext>
            </a:extLst>
          </p:cNvPr>
          <p:cNvSpPr>
            <a:spLocks/>
          </p:cNvSpPr>
          <p:nvPr/>
        </p:nvSpPr>
        <p:spPr bwMode="auto">
          <a:xfrm>
            <a:off x="5164138" y="3411148"/>
            <a:ext cx="1489075" cy="140335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Freeform 64">
            <a:extLst>
              <a:ext uri="{FF2B5EF4-FFF2-40B4-BE49-F238E27FC236}">
                <a16:creationId xmlns:a16="http://schemas.microsoft.com/office/drawing/2014/main" id="{1189C5D9-6E21-0F4C-963E-1DC764595997}"/>
              </a:ext>
            </a:extLst>
          </p:cNvPr>
          <p:cNvSpPr>
            <a:spLocks/>
          </p:cNvSpPr>
          <p:nvPr/>
        </p:nvSpPr>
        <p:spPr bwMode="auto">
          <a:xfrm>
            <a:off x="5345113" y="3304786"/>
            <a:ext cx="1412875" cy="150971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Freeform 66">
            <a:extLst>
              <a:ext uri="{FF2B5EF4-FFF2-40B4-BE49-F238E27FC236}">
                <a16:creationId xmlns:a16="http://schemas.microsoft.com/office/drawing/2014/main" id="{5702C1CA-FE6E-F347-8083-E363F33F8819}"/>
              </a:ext>
            </a:extLst>
          </p:cNvPr>
          <p:cNvSpPr>
            <a:spLocks/>
          </p:cNvSpPr>
          <p:nvPr/>
        </p:nvSpPr>
        <p:spPr bwMode="auto">
          <a:xfrm flipV="1">
            <a:off x="5410200" y="1755386"/>
            <a:ext cx="1295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67">
            <a:extLst>
              <a:ext uri="{FF2B5EF4-FFF2-40B4-BE49-F238E27FC236}">
                <a16:creationId xmlns:a16="http://schemas.microsoft.com/office/drawing/2014/main" id="{2C864B7A-C353-134B-A3D9-A1329047F818}"/>
              </a:ext>
            </a:extLst>
          </p:cNvPr>
          <p:cNvSpPr>
            <a:spLocks/>
          </p:cNvSpPr>
          <p:nvPr/>
        </p:nvSpPr>
        <p:spPr bwMode="auto">
          <a:xfrm flipV="1">
            <a:off x="5257800" y="1755386"/>
            <a:ext cx="7620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68">
            <a:extLst>
              <a:ext uri="{FF2B5EF4-FFF2-40B4-BE49-F238E27FC236}">
                <a16:creationId xmlns:a16="http://schemas.microsoft.com/office/drawing/2014/main" id="{F0FDC405-29D6-854F-8572-53B4BA4CE80D}"/>
              </a:ext>
            </a:extLst>
          </p:cNvPr>
          <p:cNvSpPr>
            <a:spLocks/>
          </p:cNvSpPr>
          <p:nvPr/>
        </p:nvSpPr>
        <p:spPr bwMode="auto">
          <a:xfrm flipV="1">
            <a:off x="54102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69">
            <a:extLst>
              <a:ext uri="{FF2B5EF4-FFF2-40B4-BE49-F238E27FC236}">
                <a16:creationId xmlns:a16="http://schemas.microsoft.com/office/drawing/2014/main" id="{1036C23B-FB07-F645-A6E0-23F8C5B16FAE}"/>
              </a:ext>
            </a:extLst>
          </p:cNvPr>
          <p:cNvSpPr>
            <a:spLocks/>
          </p:cNvSpPr>
          <p:nvPr/>
        </p:nvSpPr>
        <p:spPr bwMode="auto">
          <a:xfrm flipV="1">
            <a:off x="5257800" y="1755386"/>
            <a:ext cx="10668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70">
            <a:extLst>
              <a:ext uri="{FF2B5EF4-FFF2-40B4-BE49-F238E27FC236}">
                <a16:creationId xmlns:a16="http://schemas.microsoft.com/office/drawing/2014/main" id="{42EB5B4B-2801-E248-8102-32F3FCB16907}"/>
              </a:ext>
            </a:extLst>
          </p:cNvPr>
          <p:cNvSpPr>
            <a:spLocks/>
          </p:cNvSpPr>
          <p:nvPr/>
        </p:nvSpPr>
        <p:spPr bwMode="auto">
          <a:xfrm flipV="1">
            <a:off x="51054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Freeform 71">
            <a:extLst>
              <a:ext uri="{FF2B5EF4-FFF2-40B4-BE49-F238E27FC236}">
                <a16:creationId xmlns:a16="http://schemas.microsoft.com/office/drawing/2014/main" id="{F9A24355-4D14-4E48-9CB2-548C05D8691E}"/>
              </a:ext>
            </a:extLst>
          </p:cNvPr>
          <p:cNvSpPr>
            <a:spLocks/>
          </p:cNvSpPr>
          <p:nvPr/>
        </p:nvSpPr>
        <p:spPr bwMode="auto">
          <a:xfrm flipV="1">
            <a:off x="54864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72">
            <a:extLst>
              <a:ext uri="{FF2B5EF4-FFF2-40B4-BE49-F238E27FC236}">
                <a16:creationId xmlns:a16="http://schemas.microsoft.com/office/drawing/2014/main" id="{48F4CE98-B431-6949-ACA3-3C9D54C3054F}"/>
              </a:ext>
            </a:extLst>
          </p:cNvPr>
          <p:cNvSpPr>
            <a:spLocks/>
          </p:cNvSpPr>
          <p:nvPr/>
        </p:nvSpPr>
        <p:spPr bwMode="auto">
          <a:xfrm flipV="1">
            <a:off x="5638800" y="1755386"/>
            <a:ext cx="7620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73">
            <a:extLst>
              <a:ext uri="{FF2B5EF4-FFF2-40B4-BE49-F238E27FC236}">
                <a16:creationId xmlns:a16="http://schemas.microsoft.com/office/drawing/2014/main" id="{A9B1CA12-DB4B-5345-969A-324B90E6E666}"/>
              </a:ext>
            </a:extLst>
          </p:cNvPr>
          <p:cNvSpPr>
            <a:spLocks/>
          </p:cNvSpPr>
          <p:nvPr/>
        </p:nvSpPr>
        <p:spPr bwMode="auto">
          <a:xfrm flipH="1">
            <a:off x="5257800" y="1755386"/>
            <a:ext cx="1295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74">
            <a:extLst>
              <a:ext uri="{FF2B5EF4-FFF2-40B4-BE49-F238E27FC236}">
                <a16:creationId xmlns:a16="http://schemas.microsoft.com/office/drawing/2014/main" id="{08A12316-A412-5949-8415-25D657B4A70E}"/>
              </a:ext>
            </a:extLst>
          </p:cNvPr>
          <p:cNvSpPr>
            <a:spLocks/>
          </p:cNvSpPr>
          <p:nvPr/>
        </p:nvSpPr>
        <p:spPr bwMode="auto">
          <a:xfrm flipH="1">
            <a:off x="5029200" y="1755386"/>
            <a:ext cx="7620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Freeform 75">
            <a:extLst>
              <a:ext uri="{FF2B5EF4-FFF2-40B4-BE49-F238E27FC236}">
                <a16:creationId xmlns:a16="http://schemas.microsoft.com/office/drawing/2014/main" id="{0E23D979-F7F7-184E-91DB-5CF967A4DDA2}"/>
              </a:ext>
            </a:extLst>
          </p:cNvPr>
          <p:cNvSpPr>
            <a:spLocks/>
          </p:cNvSpPr>
          <p:nvPr/>
        </p:nvSpPr>
        <p:spPr bwMode="auto">
          <a:xfrm flipH="1">
            <a:off x="51816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Freeform 76">
            <a:extLst>
              <a:ext uri="{FF2B5EF4-FFF2-40B4-BE49-F238E27FC236}">
                <a16:creationId xmlns:a16="http://schemas.microsoft.com/office/drawing/2014/main" id="{70CD3034-8CAF-E945-BFE9-78C3BF6580B0}"/>
              </a:ext>
            </a:extLst>
          </p:cNvPr>
          <p:cNvSpPr>
            <a:spLocks/>
          </p:cNvSpPr>
          <p:nvPr/>
        </p:nvSpPr>
        <p:spPr bwMode="auto">
          <a:xfrm flipH="1">
            <a:off x="4953000" y="1755386"/>
            <a:ext cx="10668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77">
            <a:extLst>
              <a:ext uri="{FF2B5EF4-FFF2-40B4-BE49-F238E27FC236}">
                <a16:creationId xmlns:a16="http://schemas.microsoft.com/office/drawing/2014/main" id="{B935CACE-9E9D-6548-BA5B-069C3B58E615}"/>
              </a:ext>
            </a:extLst>
          </p:cNvPr>
          <p:cNvSpPr>
            <a:spLocks/>
          </p:cNvSpPr>
          <p:nvPr/>
        </p:nvSpPr>
        <p:spPr bwMode="auto">
          <a:xfrm flipH="1">
            <a:off x="49530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78">
            <a:extLst>
              <a:ext uri="{FF2B5EF4-FFF2-40B4-BE49-F238E27FC236}">
                <a16:creationId xmlns:a16="http://schemas.microsoft.com/office/drawing/2014/main" id="{99237846-B5E5-6B4C-9A66-4356D42AE421}"/>
              </a:ext>
            </a:extLst>
          </p:cNvPr>
          <p:cNvSpPr>
            <a:spLocks/>
          </p:cNvSpPr>
          <p:nvPr/>
        </p:nvSpPr>
        <p:spPr bwMode="auto">
          <a:xfrm flipH="1">
            <a:off x="5257800" y="1755386"/>
            <a:ext cx="9144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9498C945-1F0D-7247-A3B4-78F8E8D0F00C}"/>
              </a:ext>
            </a:extLst>
          </p:cNvPr>
          <p:cNvSpPr>
            <a:spLocks/>
          </p:cNvSpPr>
          <p:nvPr/>
        </p:nvSpPr>
        <p:spPr bwMode="auto">
          <a:xfrm flipH="1">
            <a:off x="5334000" y="1755386"/>
            <a:ext cx="762000" cy="3076575"/>
          </a:xfrm>
          <a:custGeom>
            <a:avLst/>
            <a:gdLst>
              <a:gd name="T0" fmla="*/ 2147483647 w 2474"/>
              <a:gd name="T1" fmla="*/ 2147483647 h 7777"/>
              <a:gd name="T2" fmla="*/ 2147483647 w 2474"/>
              <a:gd name="T3" fmla="*/ 2147483647 h 7777"/>
              <a:gd name="T4" fmla="*/ 2147483647 w 2474"/>
              <a:gd name="T5" fmla="*/ 2147483647 h 7777"/>
              <a:gd name="T6" fmla="*/ 2147483647 w 2474"/>
              <a:gd name="T7" fmla="*/ 2147483647 h 7777"/>
              <a:gd name="T8" fmla="*/ 2147483647 w 2474"/>
              <a:gd name="T9" fmla="*/ 2147483647 h 7777"/>
              <a:gd name="T10" fmla="*/ 2147483647 w 2474"/>
              <a:gd name="T11" fmla="*/ 2147483647 h 7777"/>
              <a:gd name="T12" fmla="*/ 2147483647 w 2474"/>
              <a:gd name="T13" fmla="*/ 2147483647 h 7777"/>
              <a:gd name="T14" fmla="*/ 2147483647 w 2474"/>
              <a:gd name="T15" fmla="*/ 2147483647 h 7777"/>
              <a:gd name="T16" fmla="*/ 2147483647 w 2474"/>
              <a:gd name="T17" fmla="*/ 2147483647 h 7777"/>
              <a:gd name="T18" fmla="*/ 2147483647 w 2474"/>
              <a:gd name="T19" fmla="*/ 2147483647 h 7777"/>
              <a:gd name="T20" fmla="*/ 2147483647 w 2474"/>
              <a:gd name="T21" fmla="*/ 2147483647 h 7777"/>
              <a:gd name="T22" fmla="*/ 2147483647 w 2474"/>
              <a:gd name="T23" fmla="*/ 2147483647 h 7777"/>
              <a:gd name="T24" fmla="*/ 2147483647 w 2474"/>
              <a:gd name="T25" fmla="*/ 2147483647 h 7777"/>
              <a:gd name="T26" fmla="*/ 2147483647 w 2474"/>
              <a:gd name="T27" fmla="*/ 2147483647 h 7777"/>
              <a:gd name="T28" fmla="*/ 2147483647 w 2474"/>
              <a:gd name="T29" fmla="*/ 2147483647 h 7777"/>
              <a:gd name="T30" fmla="*/ 2147483647 w 2474"/>
              <a:gd name="T31" fmla="*/ 2147483647 h 7777"/>
              <a:gd name="T32" fmla="*/ 2147483647 w 2474"/>
              <a:gd name="T33" fmla="*/ 2147483647 h 7777"/>
              <a:gd name="T34" fmla="*/ 2147483647 w 2474"/>
              <a:gd name="T35" fmla="*/ 2147483647 h 7777"/>
              <a:gd name="T36" fmla="*/ 2147483647 w 2474"/>
              <a:gd name="T37" fmla="*/ 2147483647 h 7777"/>
              <a:gd name="T38" fmla="*/ 2147483647 w 2474"/>
              <a:gd name="T39" fmla="*/ 2147483647 h 7777"/>
              <a:gd name="T40" fmla="*/ 2147483647 w 2474"/>
              <a:gd name="T41" fmla="*/ 2147483647 h 7777"/>
              <a:gd name="T42" fmla="*/ 2147483647 w 2474"/>
              <a:gd name="T43" fmla="*/ 2147483647 h 7777"/>
              <a:gd name="T44" fmla="*/ 2147483647 w 2474"/>
              <a:gd name="T45" fmla="*/ 2147483647 h 7777"/>
              <a:gd name="T46" fmla="*/ 2147483647 w 2474"/>
              <a:gd name="T47" fmla="*/ 2147483647 h 7777"/>
              <a:gd name="T48" fmla="*/ 2147483647 w 2474"/>
              <a:gd name="T49" fmla="*/ 2147483647 h 7777"/>
              <a:gd name="T50" fmla="*/ 2147483647 w 2474"/>
              <a:gd name="T51" fmla="*/ 2147483647 h 7777"/>
              <a:gd name="T52" fmla="*/ 2147483647 w 2474"/>
              <a:gd name="T53" fmla="*/ 2147483647 h 7777"/>
              <a:gd name="T54" fmla="*/ 2147483647 w 2474"/>
              <a:gd name="T55" fmla="*/ 2147483647 h 7777"/>
              <a:gd name="T56" fmla="*/ 2147483647 w 2474"/>
              <a:gd name="T57" fmla="*/ 2147483647 h 7777"/>
              <a:gd name="T58" fmla="*/ 2147483647 w 2474"/>
              <a:gd name="T59" fmla="*/ 2147483647 h 7777"/>
              <a:gd name="T60" fmla="*/ 2147483647 w 2474"/>
              <a:gd name="T61" fmla="*/ 2147483647 h 7777"/>
              <a:gd name="T62" fmla="*/ 2147483647 w 2474"/>
              <a:gd name="T63" fmla="*/ 2147483647 h 7777"/>
              <a:gd name="T64" fmla="*/ 2147483647 w 2474"/>
              <a:gd name="T65" fmla="*/ 2147483647 h 7777"/>
              <a:gd name="T66" fmla="*/ 2147483647 w 2474"/>
              <a:gd name="T67" fmla="*/ 2147483647 h 7777"/>
              <a:gd name="T68" fmla="*/ 2147483647 w 2474"/>
              <a:gd name="T69" fmla="*/ 2147483647 h 7777"/>
              <a:gd name="T70" fmla="*/ 2147483647 w 2474"/>
              <a:gd name="T71" fmla="*/ 2147483647 h 7777"/>
              <a:gd name="T72" fmla="*/ 2147483647 w 2474"/>
              <a:gd name="T73" fmla="*/ 2147483647 h 7777"/>
              <a:gd name="T74" fmla="*/ 2147483647 w 2474"/>
              <a:gd name="T75" fmla="*/ 2147483647 h 7777"/>
              <a:gd name="T76" fmla="*/ 2147483647 w 2474"/>
              <a:gd name="T77" fmla="*/ 2147483647 h 7777"/>
              <a:gd name="T78" fmla="*/ 2147483647 w 2474"/>
              <a:gd name="T79" fmla="*/ 2147483647 h 7777"/>
              <a:gd name="T80" fmla="*/ 2147483647 w 2474"/>
              <a:gd name="T81" fmla="*/ 2147483647 h 7777"/>
              <a:gd name="T82" fmla="*/ 2147483647 w 2474"/>
              <a:gd name="T83" fmla="*/ 2147483647 h 7777"/>
              <a:gd name="T84" fmla="*/ 2147483647 w 2474"/>
              <a:gd name="T85" fmla="*/ 2147483647 h 7777"/>
              <a:gd name="T86" fmla="*/ 2147483647 w 2474"/>
              <a:gd name="T87" fmla="*/ 2147483647 h 7777"/>
              <a:gd name="T88" fmla="*/ 2147483647 w 2474"/>
              <a:gd name="T89" fmla="*/ 2147483647 h 7777"/>
              <a:gd name="T90" fmla="*/ 2147483647 w 2474"/>
              <a:gd name="T91" fmla="*/ 2147483647 h 7777"/>
              <a:gd name="T92" fmla="*/ 2147483647 w 2474"/>
              <a:gd name="T93" fmla="*/ 2147483647 h 7777"/>
              <a:gd name="T94" fmla="*/ 2147483647 w 2474"/>
              <a:gd name="T95" fmla="*/ 2147483647 h 7777"/>
              <a:gd name="T96" fmla="*/ 2147483647 w 2474"/>
              <a:gd name="T97" fmla="*/ 2147483647 h 7777"/>
              <a:gd name="T98" fmla="*/ 2147483647 w 2474"/>
              <a:gd name="T99" fmla="*/ 2147483647 h 7777"/>
              <a:gd name="T100" fmla="*/ 2147483647 w 2474"/>
              <a:gd name="T101" fmla="*/ 2147483647 h 7777"/>
              <a:gd name="T102" fmla="*/ 2147483647 w 2474"/>
              <a:gd name="T103" fmla="*/ 2147483647 h 7777"/>
              <a:gd name="T104" fmla="*/ 2147483647 w 2474"/>
              <a:gd name="T105" fmla="*/ 2147483647 h 7777"/>
              <a:gd name="T106" fmla="*/ 2147483647 w 2474"/>
              <a:gd name="T107" fmla="*/ 2147483647 h 7777"/>
              <a:gd name="T108" fmla="*/ 2147483647 w 2474"/>
              <a:gd name="T109" fmla="*/ 2147483647 h 7777"/>
              <a:gd name="T110" fmla="*/ 2147483647 w 2474"/>
              <a:gd name="T111" fmla="*/ 2147483647 h 7777"/>
              <a:gd name="T112" fmla="*/ 2147483647 w 247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74"/>
              <a:gd name="T172" fmla="*/ 0 h 7777"/>
              <a:gd name="T173" fmla="*/ 2474 w 247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7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20" y="77"/>
                </a:lnTo>
                <a:lnTo>
                  <a:pt x="120" y="155"/>
                </a:lnTo>
                <a:lnTo>
                  <a:pt x="251" y="155"/>
                </a:lnTo>
                <a:lnTo>
                  <a:pt x="251" y="233"/>
                </a:lnTo>
                <a:lnTo>
                  <a:pt x="334" y="233"/>
                </a:lnTo>
                <a:lnTo>
                  <a:pt x="334" y="311"/>
                </a:lnTo>
                <a:lnTo>
                  <a:pt x="396" y="311"/>
                </a:lnTo>
                <a:lnTo>
                  <a:pt x="396" y="388"/>
                </a:lnTo>
                <a:lnTo>
                  <a:pt x="447" y="388"/>
                </a:lnTo>
                <a:lnTo>
                  <a:pt x="447" y="466"/>
                </a:lnTo>
                <a:lnTo>
                  <a:pt x="491" y="466"/>
                </a:lnTo>
                <a:lnTo>
                  <a:pt x="491" y="544"/>
                </a:lnTo>
                <a:lnTo>
                  <a:pt x="528" y="544"/>
                </a:lnTo>
                <a:lnTo>
                  <a:pt x="528" y="622"/>
                </a:lnTo>
                <a:lnTo>
                  <a:pt x="562" y="622"/>
                </a:lnTo>
                <a:lnTo>
                  <a:pt x="562" y="699"/>
                </a:lnTo>
                <a:lnTo>
                  <a:pt x="593" y="699"/>
                </a:lnTo>
                <a:lnTo>
                  <a:pt x="593" y="777"/>
                </a:lnTo>
                <a:lnTo>
                  <a:pt x="622" y="777"/>
                </a:lnTo>
                <a:lnTo>
                  <a:pt x="622" y="855"/>
                </a:lnTo>
                <a:lnTo>
                  <a:pt x="648" y="855"/>
                </a:lnTo>
                <a:lnTo>
                  <a:pt x="648" y="933"/>
                </a:lnTo>
                <a:lnTo>
                  <a:pt x="673" y="933"/>
                </a:lnTo>
                <a:lnTo>
                  <a:pt x="673" y="1011"/>
                </a:lnTo>
                <a:lnTo>
                  <a:pt x="696" y="1011"/>
                </a:lnTo>
                <a:lnTo>
                  <a:pt x="696" y="1088"/>
                </a:lnTo>
                <a:lnTo>
                  <a:pt x="718" y="1088"/>
                </a:lnTo>
                <a:lnTo>
                  <a:pt x="718" y="1166"/>
                </a:lnTo>
                <a:lnTo>
                  <a:pt x="739" y="1166"/>
                </a:lnTo>
                <a:lnTo>
                  <a:pt x="739" y="1244"/>
                </a:lnTo>
                <a:lnTo>
                  <a:pt x="760" y="1244"/>
                </a:lnTo>
                <a:lnTo>
                  <a:pt x="760" y="1322"/>
                </a:lnTo>
                <a:lnTo>
                  <a:pt x="779" y="1322"/>
                </a:lnTo>
                <a:lnTo>
                  <a:pt x="779" y="1399"/>
                </a:lnTo>
                <a:lnTo>
                  <a:pt x="798" y="1399"/>
                </a:lnTo>
                <a:lnTo>
                  <a:pt x="798" y="1477"/>
                </a:lnTo>
                <a:lnTo>
                  <a:pt x="815" y="1477"/>
                </a:lnTo>
                <a:lnTo>
                  <a:pt x="815" y="1555"/>
                </a:lnTo>
                <a:lnTo>
                  <a:pt x="833" y="1555"/>
                </a:lnTo>
                <a:lnTo>
                  <a:pt x="833" y="1633"/>
                </a:lnTo>
                <a:lnTo>
                  <a:pt x="850" y="1633"/>
                </a:lnTo>
                <a:lnTo>
                  <a:pt x="850" y="1710"/>
                </a:lnTo>
                <a:lnTo>
                  <a:pt x="866" y="1710"/>
                </a:lnTo>
                <a:lnTo>
                  <a:pt x="866" y="1788"/>
                </a:lnTo>
                <a:lnTo>
                  <a:pt x="882" y="1788"/>
                </a:lnTo>
                <a:lnTo>
                  <a:pt x="882" y="1866"/>
                </a:lnTo>
                <a:lnTo>
                  <a:pt x="898" y="1866"/>
                </a:lnTo>
                <a:lnTo>
                  <a:pt x="898" y="1944"/>
                </a:lnTo>
                <a:lnTo>
                  <a:pt x="913" y="1944"/>
                </a:lnTo>
                <a:lnTo>
                  <a:pt x="913" y="2022"/>
                </a:lnTo>
                <a:lnTo>
                  <a:pt x="928" y="2022"/>
                </a:lnTo>
                <a:lnTo>
                  <a:pt x="928" y="2099"/>
                </a:lnTo>
                <a:lnTo>
                  <a:pt x="943" y="2099"/>
                </a:lnTo>
                <a:lnTo>
                  <a:pt x="943" y="2177"/>
                </a:lnTo>
                <a:lnTo>
                  <a:pt x="957" y="2177"/>
                </a:lnTo>
                <a:lnTo>
                  <a:pt x="957" y="2255"/>
                </a:lnTo>
                <a:lnTo>
                  <a:pt x="971" y="2255"/>
                </a:lnTo>
                <a:lnTo>
                  <a:pt x="971" y="2333"/>
                </a:lnTo>
                <a:lnTo>
                  <a:pt x="985" y="2333"/>
                </a:lnTo>
                <a:lnTo>
                  <a:pt x="985" y="2410"/>
                </a:lnTo>
                <a:lnTo>
                  <a:pt x="999" y="2410"/>
                </a:lnTo>
                <a:lnTo>
                  <a:pt x="999" y="2488"/>
                </a:lnTo>
                <a:lnTo>
                  <a:pt x="1012" y="2488"/>
                </a:lnTo>
                <a:lnTo>
                  <a:pt x="1012" y="2566"/>
                </a:lnTo>
                <a:lnTo>
                  <a:pt x="1026" y="2566"/>
                </a:lnTo>
                <a:lnTo>
                  <a:pt x="1026" y="2644"/>
                </a:lnTo>
                <a:lnTo>
                  <a:pt x="1039" y="2644"/>
                </a:lnTo>
                <a:lnTo>
                  <a:pt x="1039" y="2721"/>
                </a:lnTo>
                <a:lnTo>
                  <a:pt x="1052" y="2721"/>
                </a:lnTo>
                <a:lnTo>
                  <a:pt x="1052" y="2799"/>
                </a:lnTo>
                <a:lnTo>
                  <a:pt x="1065" y="2799"/>
                </a:lnTo>
                <a:lnTo>
                  <a:pt x="1065" y="2877"/>
                </a:lnTo>
                <a:lnTo>
                  <a:pt x="1078" y="2877"/>
                </a:lnTo>
                <a:lnTo>
                  <a:pt x="1078" y="2955"/>
                </a:lnTo>
                <a:lnTo>
                  <a:pt x="1090" y="2955"/>
                </a:lnTo>
                <a:lnTo>
                  <a:pt x="1090" y="3033"/>
                </a:lnTo>
                <a:lnTo>
                  <a:pt x="1103" y="3033"/>
                </a:lnTo>
                <a:lnTo>
                  <a:pt x="1103" y="3110"/>
                </a:lnTo>
                <a:lnTo>
                  <a:pt x="1115" y="3110"/>
                </a:lnTo>
                <a:lnTo>
                  <a:pt x="1115" y="3188"/>
                </a:lnTo>
                <a:lnTo>
                  <a:pt x="1128" y="3188"/>
                </a:lnTo>
                <a:lnTo>
                  <a:pt x="1128" y="3266"/>
                </a:lnTo>
                <a:lnTo>
                  <a:pt x="1140" y="3266"/>
                </a:lnTo>
                <a:lnTo>
                  <a:pt x="1140" y="3344"/>
                </a:lnTo>
                <a:lnTo>
                  <a:pt x="1152" y="3344"/>
                </a:lnTo>
                <a:lnTo>
                  <a:pt x="1152" y="3421"/>
                </a:lnTo>
                <a:lnTo>
                  <a:pt x="1165" y="3421"/>
                </a:lnTo>
                <a:lnTo>
                  <a:pt x="1165" y="3499"/>
                </a:lnTo>
                <a:lnTo>
                  <a:pt x="1177" y="3499"/>
                </a:lnTo>
                <a:lnTo>
                  <a:pt x="1177" y="3577"/>
                </a:lnTo>
                <a:lnTo>
                  <a:pt x="1189" y="3577"/>
                </a:lnTo>
                <a:lnTo>
                  <a:pt x="1189" y="3655"/>
                </a:lnTo>
                <a:lnTo>
                  <a:pt x="1201" y="3655"/>
                </a:lnTo>
                <a:lnTo>
                  <a:pt x="1201" y="3732"/>
                </a:lnTo>
                <a:lnTo>
                  <a:pt x="1213" y="3732"/>
                </a:lnTo>
                <a:lnTo>
                  <a:pt x="1213" y="3810"/>
                </a:lnTo>
                <a:lnTo>
                  <a:pt x="1225" y="3810"/>
                </a:lnTo>
                <a:lnTo>
                  <a:pt x="1225" y="3888"/>
                </a:lnTo>
                <a:lnTo>
                  <a:pt x="1237" y="3888"/>
                </a:lnTo>
                <a:lnTo>
                  <a:pt x="1237" y="3966"/>
                </a:lnTo>
                <a:lnTo>
                  <a:pt x="1249" y="3966"/>
                </a:lnTo>
                <a:lnTo>
                  <a:pt x="1249" y="4044"/>
                </a:lnTo>
                <a:lnTo>
                  <a:pt x="1261" y="4044"/>
                </a:lnTo>
                <a:lnTo>
                  <a:pt x="1261" y="4121"/>
                </a:lnTo>
                <a:lnTo>
                  <a:pt x="1273" y="4121"/>
                </a:lnTo>
                <a:lnTo>
                  <a:pt x="1273" y="4199"/>
                </a:lnTo>
                <a:lnTo>
                  <a:pt x="1285" y="4199"/>
                </a:lnTo>
                <a:lnTo>
                  <a:pt x="1285" y="4277"/>
                </a:lnTo>
                <a:lnTo>
                  <a:pt x="1297" y="4277"/>
                </a:lnTo>
                <a:lnTo>
                  <a:pt x="1297" y="4355"/>
                </a:lnTo>
                <a:lnTo>
                  <a:pt x="1309" y="4355"/>
                </a:lnTo>
                <a:lnTo>
                  <a:pt x="1309" y="4432"/>
                </a:lnTo>
                <a:lnTo>
                  <a:pt x="1322" y="4432"/>
                </a:lnTo>
                <a:lnTo>
                  <a:pt x="1322" y="4510"/>
                </a:lnTo>
                <a:lnTo>
                  <a:pt x="1334" y="4510"/>
                </a:lnTo>
                <a:lnTo>
                  <a:pt x="1334" y="4588"/>
                </a:lnTo>
                <a:lnTo>
                  <a:pt x="1346" y="4588"/>
                </a:lnTo>
                <a:lnTo>
                  <a:pt x="1346" y="4666"/>
                </a:lnTo>
                <a:lnTo>
                  <a:pt x="1359" y="4666"/>
                </a:lnTo>
                <a:lnTo>
                  <a:pt x="1359" y="4743"/>
                </a:lnTo>
                <a:lnTo>
                  <a:pt x="1371" y="4743"/>
                </a:lnTo>
                <a:lnTo>
                  <a:pt x="1371" y="4821"/>
                </a:lnTo>
                <a:lnTo>
                  <a:pt x="1384" y="4821"/>
                </a:lnTo>
                <a:lnTo>
                  <a:pt x="1384" y="4899"/>
                </a:lnTo>
                <a:lnTo>
                  <a:pt x="1396" y="4899"/>
                </a:lnTo>
                <a:lnTo>
                  <a:pt x="1396" y="4977"/>
                </a:lnTo>
                <a:lnTo>
                  <a:pt x="1409" y="4977"/>
                </a:lnTo>
                <a:lnTo>
                  <a:pt x="1409" y="5055"/>
                </a:lnTo>
                <a:lnTo>
                  <a:pt x="1422" y="5055"/>
                </a:lnTo>
                <a:lnTo>
                  <a:pt x="1422" y="5132"/>
                </a:lnTo>
                <a:lnTo>
                  <a:pt x="1435" y="5132"/>
                </a:lnTo>
                <a:lnTo>
                  <a:pt x="1435" y="5210"/>
                </a:lnTo>
                <a:lnTo>
                  <a:pt x="1448" y="5210"/>
                </a:lnTo>
                <a:lnTo>
                  <a:pt x="1448" y="5288"/>
                </a:lnTo>
                <a:lnTo>
                  <a:pt x="1462" y="5288"/>
                </a:lnTo>
                <a:lnTo>
                  <a:pt x="1462" y="5366"/>
                </a:lnTo>
                <a:lnTo>
                  <a:pt x="1475" y="5366"/>
                </a:lnTo>
                <a:lnTo>
                  <a:pt x="1475" y="5443"/>
                </a:lnTo>
                <a:lnTo>
                  <a:pt x="1489" y="5443"/>
                </a:lnTo>
                <a:lnTo>
                  <a:pt x="1489" y="5521"/>
                </a:lnTo>
                <a:lnTo>
                  <a:pt x="1503" y="5521"/>
                </a:lnTo>
                <a:lnTo>
                  <a:pt x="1503" y="5599"/>
                </a:lnTo>
                <a:lnTo>
                  <a:pt x="1517" y="5599"/>
                </a:lnTo>
                <a:lnTo>
                  <a:pt x="1517" y="5677"/>
                </a:lnTo>
                <a:lnTo>
                  <a:pt x="1531" y="5677"/>
                </a:lnTo>
                <a:lnTo>
                  <a:pt x="1531" y="5754"/>
                </a:lnTo>
                <a:lnTo>
                  <a:pt x="1546" y="5754"/>
                </a:lnTo>
                <a:lnTo>
                  <a:pt x="1546" y="5832"/>
                </a:lnTo>
                <a:lnTo>
                  <a:pt x="1561" y="5832"/>
                </a:lnTo>
                <a:lnTo>
                  <a:pt x="1561" y="5910"/>
                </a:lnTo>
                <a:lnTo>
                  <a:pt x="1576" y="5910"/>
                </a:lnTo>
                <a:lnTo>
                  <a:pt x="1576" y="5988"/>
                </a:lnTo>
                <a:lnTo>
                  <a:pt x="1592" y="5988"/>
                </a:lnTo>
                <a:lnTo>
                  <a:pt x="1592" y="6066"/>
                </a:lnTo>
                <a:lnTo>
                  <a:pt x="1608" y="6066"/>
                </a:lnTo>
                <a:lnTo>
                  <a:pt x="1608" y="6143"/>
                </a:lnTo>
                <a:lnTo>
                  <a:pt x="1624" y="6143"/>
                </a:lnTo>
                <a:lnTo>
                  <a:pt x="1624" y="6221"/>
                </a:lnTo>
                <a:lnTo>
                  <a:pt x="1641" y="6221"/>
                </a:lnTo>
                <a:lnTo>
                  <a:pt x="1641" y="6299"/>
                </a:lnTo>
                <a:lnTo>
                  <a:pt x="1659" y="6299"/>
                </a:lnTo>
                <a:lnTo>
                  <a:pt x="1659" y="6377"/>
                </a:lnTo>
                <a:lnTo>
                  <a:pt x="1676" y="6377"/>
                </a:lnTo>
                <a:lnTo>
                  <a:pt x="1676" y="6454"/>
                </a:lnTo>
                <a:lnTo>
                  <a:pt x="1695" y="6454"/>
                </a:lnTo>
                <a:lnTo>
                  <a:pt x="1695" y="6532"/>
                </a:lnTo>
                <a:lnTo>
                  <a:pt x="1714" y="6532"/>
                </a:lnTo>
                <a:lnTo>
                  <a:pt x="1714" y="6610"/>
                </a:lnTo>
                <a:lnTo>
                  <a:pt x="1735" y="6610"/>
                </a:lnTo>
                <a:lnTo>
                  <a:pt x="1735" y="6688"/>
                </a:lnTo>
                <a:lnTo>
                  <a:pt x="1756" y="6688"/>
                </a:lnTo>
                <a:lnTo>
                  <a:pt x="1756" y="6765"/>
                </a:lnTo>
                <a:lnTo>
                  <a:pt x="1778" y="6765"/>
                </a:lnTo>
                <a:lnTo>
                  <a:pt x="1778" y="6843"/>
                </a:lnTo>
                <a:lnTo>
                  <a:pt x="1801" y="6843"/>
                </a:lnTo>
                <a:lnTo>
                  <a:pt x="1801" y="6921"/>
                </a:lnTo>
                <a:lnTo>
                  <a:pt x="1826" y="6921"/>
                </a:lnTo>
                <a:lnTo>
                  <a:pt x="1826" y="6999"/>
                </a:lnTo>
                <a:lnTo>
                  <a:pt x="1852" y="6999"/>
                </a:lnTo>
                <a:lnTo>
                  <a:pt x="1852" y="7077"/>
                </a:lnTo>
                <a:lnTo>
                  <a:pt x="1881" y="7077"/>
                </a:lnTo>
                <a:lnTo>
                  <a:pt x="1881" y="7154"/>
                </a:lnTo>
                <a:lnTo>
                  <a:pt x="1912" y="7154"/>
                </a:lnTo>
                <a:lnTo>
                  <a:pt x="1912" y="7232"/>
                </a:lnTo>
                <a:lnTo>
                  <a:pt x="1946" y="7232"/>
                </a:lnTo>
                <a:lnTo>
                  <a:pt x="1946" y="7310"/>
                </a:lnTo>
                <a:lnTo>
                  <a:pt x="1983" y="7310"/>
                </a:lnTo>
                <a:lnTo>
                  <a:pt x="1983" y="7388"/>
                </a:lnTo>
                <a:lnTo>
                  <a:pt x="2027" y="7388"/>
                </a:lnTo>
                <a:lnTo>
                  <a:pt x="2027" y="7465"/>
                </a:lnTo>
                <a:lnTo>
                  <a:pt x="2078" y="7465"/>
                </a:lnTo>
                <a:lnTo>
                  <a:pt x="2078" y="7543"/>
                </a:lnTo>
                <a:lnTo>
                  <a:pt x="2140" y="7543"/>
                </a:lnTo>
                <a:lnTo>
                  <a:pt x="2140" y="7621"/>
                </a:lnTo>
                <a:lnTo>
                  <a:pt x="2223" y="7621"/>
                </a:lnTo>
                <a:lnTo>
                  <a:pt x="2223" y="7699"/>
                </a:lnTo>
                <a:lnTo>
                  <a:pt x="2354" y="7699"/>
                </a:lnTo>
                <a:lnTo>
                  <a:pt x="2354" y="7777"/>
                </a:lnTo>
                <a:lnTo>
                  <a:pt x="2474" y="7777"/>
                </a:lnTo>
                <a:lnTo>
                  <a:pt x="2474" y="7699"/>
                </a:lnTo>
                <a:lnTo>
                  <a:pt x="2354" y="7699"/>
                </a:lnTo>
                <a:lnTo>
                  <a:pt x="2354" y="7621"/>
                </a:lnTo>
                <a:lnTo>
                  <a:pt x="2223" y="7621"/>
                </a:lnTo>
                <a:lnTo>
                  <a:pt x="2223" y="7543"/>
                </a:lnTo>
                <a:lnTo>
                  <a:pt x="2140" y="7543"/>
                </a:lnTo>
                <a:lnTo>
                  <a:pt x="2140" y="7465"/>
                </a:lnTo>
                <a:lnTo>
                  <a:pt x="2078" y="7465"/>
                </a:lnTo>
                <a:lnTo>
                  <a:pt x="2078" y="7388"/>
                </a:lnTo>
                <a:lnTo>
                  <a:pt x="2027" y="7388"/>
                </a:lnTo>
                <a:lnTo>
                  <a:pt x="2027" y="7310"/>
                </a:lnTo>
                <a:lnTo>
                  <a:pt x="1983" y="7310"/>
                </a:lnTo>
                <a:lnTo>
                  <a:pt x="1983" y="7232"/>
                </a:lnTo>
                <a:lnTo>
                  <a:pt x="1946" y="7232"/>
                </a:lnTo>
                <a:lnTo>
                  <a:pt x="1946" y="7154"/>
                </a:lnTo>
                <a:lnTo>
                  <a:pt x="1912" y="7154"/>
                </a:lnTo>
                <a:lnTo>
                  <a:pt x="1912" y="7077"/>
                </a:lnTo>
                <a:lnTo>
                  <a:pt x="1881" y="7077"/>
                </a:lnTo>
                <a:lnTo>
                  <a:pt x="1881" y="6999"/>
                </a:lnTo>
                <a:lnTo>
                  <a:pt x="1852" y="6999"/>
                </a:lnTo>
                <a:lnTo>
                  <a:pt x="1852" y="6921"/>
                </a:lnTo>
                <a:lnTo>
                  <a:pt x="1826" y="6921"/>
                </a:lnTo>
                <a:lnTo>
                  <a:pt x="1826" y="6843"/>
                </a:lnTo>
                <a:lnTo>
                  <a:pt x="1801" y="6843"/>
                </a:lnTo>
                <a:lnTo>
                  <a:pt x="1801" y="6765"/>
                </a:lnTo>
                <a:lnTo>
                  <a:pt x="1778" y="6765"/>
                </a:lnTo>
                <a:lnTo>
                  <a:pt x="1778" y="6688"/>
                </a:lnTo>
                <a:lnTo>
                  <a:pt x="1756" y="6688"/>
                </a:lnTo>
                <a:lnTo>
                  <a:pt x="1756" y="6610"/>
                </a:lnTo>
                <a:lnTo>
                  <a:pt x="1735" y="6610"/>
                </a:lnTo>
                <a:lnTo>
                  <a:pt x="1735" y="6532"/>
                </a:lnTo>
                <a:lnTo>
                  <a:pt x="1714" y="6532"/>
                </a:lnTo>
                <a:lnTo>
                  <a:pt x="1714" y="6454"/>
                </a:lnTo>
                <a:lnTo>
                  <a:pt x="1695" y="6454"/>
                </a:lnTo>
                <a:lnTo>
                  <a:pt x="1695" y="6377"/>
                </a:lnTo>
                <a:lnTo>
                  <a:pt x="1676" y="6377"/>
                </a:lnTo>
                <a:lnTo>
                  <a:pt x="1676" y="6299"/>
                </a:lnTo>
                <a:lnTo>
                  <a:pt x="1659" y="6299"/>
                </a:lnTo>
                <a:lnTo>
                  <a:pt x="1659" y="6221"/>
                </a:lnTo>
                <a:lnTo>
                  <a:pt x="1641" y="6221"/>
                </a:lnTo>
                <a:lnTo>
                  <a:pt x="1641" y="6143"/>
                </a:lnTo>
                <a:lnTo>
                  <a:pt x="1624" y="6143"/>
                </a:lnTo>
                <a:lnTo>
                  <a:pt x="1624" y="6066"/>
                </a:lnTo>
                <a:lnTo>
                  <a:pt x="1608" y="6066"/>
                </a:lnTo>
                <a:lnTo>
                  <a:pt x="1608" y="5988"/>
                </a:lnTo>
                <a:lnTo>
                  <a:pt x="1592" y="5988"/>
                </a:lnTo>
                <a:lnTo>
                  <a:pt x="1592" y="5910"/>
                </a:lnTo>
                <a:lnTo>
                  <a:pt x="1576" y="5910"/>
                </a:lnTo>
                <a:lnTo>
                  <a:pt x="1576" y="5832"/>
                </a:lnTo>
                <a:lnTo>
                  <a:pt x="1561" y="5832"/>
                </a:lnTo>
                <a:lnTo>
                  <a:pt x="1561" y="5754"/>
                </a:lnTo>
                <a:lnTo>
                  <a:pt x="1546" y="5754"/>
                </a:lnTo>
                <a:lnTo>
                  <a:pt x="1546" y="5677"/>
                </a:lnTo>
                <a:lnTo>
                  <a:pt x="1531" y="5677"/>
                </a:lnTo>
                <a:lnTo>
                  <a:pt x="1531" y="5599"/>
                </a:lnTo>
                <a:lnTo>
                  <a:pt x="1517" y="5599"/>
                </a:lnTo>
                <a:lnTo>
                  <a:pt x="1517" y="5521"/>
                </a:lnTo>
                <a:lnTo>
                  <a:pt x="1503" y="5521"/>
                </a:lnTo>
                <a:lnTo>
                  <a:pt x="1503" y="5443"/>
                </a:lnTo>
                <a:lnTo>
                  <a:pt x="1489" y="5443"/>
                </a:lnTo>
                <a:lnTo>
                  <a:pt x="1489" y="5366"/>
                </a:lnTo>
                <a:lnTo>
                  <a:pt x="1475" y="5366"/>
                </a:lnTo>
                <a:lnTo>
                  <a:pt x="1475" y="5288"/>
                </a:lnTo>
                <a:lnTo>
                  <a:pt x="1462" y="5288"/>
                </a:lnTo>
                <a:lnTo>
                  <a:pt x="1462" y="5210"/>
                </a:lnTo>
                <a:lnTo>
                  <a:pt x="1448" y="5210"/>
                </a:lnTo>
                <a:lnTo>
                  <a:pt x="1448" y="5132"/>
                </a:lnTo>
                <a:lnTo>
                  <a:pt x="1435" y="5132"/>
                </a:lnTo>
                <a:lnTo>
                  <a:pt x="1435" y="5055"/>
                </a:lnTo>
                <a:lnTo>
                  <a:pt x="1422" y="5055"/>
                </a:lnTo>
                <a:lnTo>
                  <a:pt x="1422" y="4977"/>
                </a:lnTo>
                <a:lnTo>
                  <a:pt x="1409" y="4977"/>
                </a:lnTo>
                <a:lnTo>
                  <a:pt x="1409" y="4899"/>
                </a:lnTo>
                <a:lnTo>
                  <a:pt x="1396" y="4899"/>
                </a:lnTo>
                <a:lnTo>
                  <a:pt x="1396" y="4821"/>
                </a:lnTo>
                <a:lnTo>
                  <a:pt x="1384" y="4821"/>
                </a:lnTo>
                <a:lnTo>
                  <a:pt x="1384" y="4743"/>
                </a:lnTo>
                <a:lnTo>
                  <a:pt x="1371" y="4743"/>
                </a:lnTo>
                <a:lnTo>
                  <a:pt x="1371" y="4666"/>
                </a:lnTo>
                <a:lnTo>
                  <a:pt x="1359" y="4666"/>
                </a:lnTo>
                <a:lnTo>
                  <a:pt x="1359" y="4588"/>
                </a:lnTo>
                <a:lnTo>
                  <a:pt x="1346" y="4588"/>
                </a:lnTo>
                <a:lnTo>
                  <a:pt x="1346" y="4510"/>
                </a:lnTo>
                <a:lnTo>
                  <a:pt x="1334" y="4510"/>
                </a:lnTo>
                <a:lnTo>
                  <a:pt x="1334" y="4432"/>
                </a:lnTo>
                <a:lnTo>
                  <a:pt x="1322" y="4432"/>
                </a:lnTo>
                <a:lnTo>
                  <a:pt x="1322" y="4355"/>
                </a:lnTo>
                <a:lnTo>
                  <a:pt x="1309" y="4355"/>
                </a:lnTo>
                <a:lnTo>
                  <a:pt x="1309" y="4277"/>
                </a:lnTo>
                <a:lnTo>
                  <a:pt x="1297" y="4277"/>
                </a:lnTo>
                <a:lnTo>
                  <a:pt x="1297" y="4199"/>
                </a:lnTo>
                <a:lnTo>
                  <a:pt x="1285" y="4199"/>
                </a:lnTo>
                <a:lnTo>
                  <a:pt x="1285" y="4121"/>
                </a:lnTo>
                <a:lnTo>
                  <a:pt x="1273" y="4121"/>
                </a:lnTo>
                <a:lnTo>
                  <a:pt x="1273" y="4044"/>
                </a:lnTo>
                <a:lnTo>
                  <a:pt x="1261" y="4044"/>
                </a:lnTo>
                <a:lnTo>
                  <a:pt x="1261" y="3966"/>
                </a:lnTo>
                <a:lnTo>
                  <a:pt x="1249" y="3966"/>
                </a:lnTo>
                <a:lnTo>
                  <a:pt x="1249" y="3888"/>
                </a:lnTo>
                <a:lnTo>
                  <a:pt x="1237" y="3888"/>
                </a:lnTo>
                <a:lnTo>
                  <a:pt x="1237" y="3810"/>
                </a:lnTo>
                <a:lnTo>
                  <a:pt x="1225" y="3810"/>
                </a:lnTo>
                <a:lnTo>
                  <a:pt x="1225" y="3732"/>
                </a:lnTo>
                <a:lnTo>
                  <a:pt x="1213" y="3732"/>
                </a:lnTo>
                <a:lnTo>
                  <a:pt x="1213" y="3655"/>
                </a:lnTo>
                <a:lnTo>
                  <a:pt x="1201" y="3655"/>
                </a:lnTo>
                <a:lnTo>
                  <a:pt x="1201" y="3577"/>
                </a:lnTo>
                <a:lnTo>
                  <a:pt x="1189" y="3577"/>
                </a:lnTo>
                <a:lnTo>
                  <a:pt x="1189" y="3499"/>
                </a:lnTo>
                <a:lnTo>
                  <a:pt x="1177" y="3499"/>
                </a:lnTo>
                <a:lnTo>
                  <a:pt x="1177" y="3421"/>
                </a:lnTo>
                <a:lnTo>
                  <a:pt x="1165" y="3421"/>
                </a:lnTo>
                <a:lnTo>
                  <a:pt x="1165" y="3344"/>
                </a:lnTo>
                <a:lnTo>
                  <a:pt x="1152" y="3344"/>
                </a:lnTo>
                <a:lnTo>
                  <a:pt x="1152" y="3266"/>
                </a:lnTo>
                <a:lnTo>
                  <a:pt x="1140" y="3266"/>
                </a:lnTo>
                <a:lnTo>
                  <a:pt x="1140" y="3188"/>
                </a:lnTo>
                <a:lnTo>
                  <a:pt x="1128" y="3188"/>
                </a:lnTo>
                <a:lnTo>
                  <a:pt x="1128" y="3110"/>
                </a:lnTo>
                <a:lnTo>
                  <a:pt x="1115" y="3110"/>
                </a:lnTo>
                <a:lnTo>
                  <a:pt x="1115" y="3033"/>
                </a:lnTo>
                <a:lnTo>
                  <a:pt x="1103" y="3033"/>
                </a:lnTo>
                <a:lnTo>
                  <a:pt x="1103" y="2955"/>
                </a:lnTo>
                <a:lnTo>
                  <a:pt x="1090" y="2955"/>
                </a:lnTo>
                <a:lnTo>
                  <a:pt x="1090" y="2877"/>
                </a:lnTo>
                <a:lnTo>
                  <a:pt x="1078" y="2877"/>
                </a:lnTo>
                <a:lnTo>
                  <a:pt x="1078" y="2799"/>
                </a:lnTo>
                <a:lnTo>
                  <a:pt x="1065" y="2799"/>
                </a:lnTo>
                <a:lnTo>
                  <a:pt x="1065" y="2721"/>
                </a:lnTo>
                <a:lnTo>
                  <a:pt x="1052" y="2721"/>
                </a:lnTo>
                <a:lnTo>
                  <a:pt x="1052" y="2644"/>
                </a:lnTo>
                <a:lnTo>
                  <a:pt x="1039" y="2644"/>
                </a:lnTo>
                <a:lnTo>
                  <a:pt x="1039" y="2566"/>
                </a:lnTo>
                <a:lnTo>
                  <a:pt x="1026" y="2566"/>
                </a:lnTo>
                <a:lnTo>
                  <a:pt x="1026" y="2488"/>
                </a:lnTo>
                <a:lnTo>
                  <a:pt x="1012" y="2488"/>
                </a:lnTo>
                <a:lnTo>
                  <a:pt x="1012" y="2410"/>
                </a:lnTo>
                <a:lnTo>
                  <a:pt x="999" y="2410"/>
                </a:lnTo>
                <a:lnTo>
                  <a:pt x="999" y="2333"/>
                </a:lnTo>
                <a:lnTo>
                  <a:pt x="985" y="2333"/>
                </a:lnTo>
                <a:lnTo>
                  <a:pt x="985" y="2255"/>
                </a:lnTo>
                <a:lnTo>
                  <a:pt x="971" y="2255"/>
                </a:lnTo>
                <a:lnTo>
                  <a:pt x="971" y="2177"/>
                </a:lnTo>
                <a:lnTo>
                  <a:pt x="957" y="2177"/>
                </a:lnTo>
                <a:lnTo>
                  <a:pt x="957" y="2099"/>
                </a:lnTo>
                <a:lnTo>
                  <a:pt x="943" y="2099"/>
                </a:lnTo>
                <a:lnTo>
                  <a:pt x="943" y="2022"/>
                </a:lnTo>
                <a:lnTo>
                  <a:pt x="928" y="2022"/>
                </a:lnTo>
                <a:lnTo>
                  <a:pt x="928" y="1944"/>
                </a:lnTo>
                <a:lnTo>
                  <a:pt x="913" y="1944"/>
                </a:lnTo>
                <a:lnTo>
                  <a:pt x="913" y="1866"/>
                </a:lnTo>
                <a:lnTo>
                  <a:pt x="898" y="1866"/>
                </a:lnTo>
                <a:lnTo>
                  <a:pt x="898" y="1788"/>
                </a:lnTo>
                <a:lnTo>
                  <a:pt x="882" y="1788"/>
                </a:lnTo>
                <a:lnTo>
                  <a:pt x="882" y="1710"/>
                </a:lnTo>
                <a:lnTo>
                  <a:pt x="866" y="1710"/>
                </a:lnTo>
                <a:lnTo>
                  <a:pt x="866" y="1633"/>
                </a:lnTo>
                <a:lnTo>
                  <a:pt x="850" y="1633"/>
                </a:lnTo>
                <a:lnTo>
                  <a:pt x="850" y="1555"/>
                </a:lnTo>
                <a:lnTo>
                  <a:pt x="833" y="1555"/>
                </a:lnTo>
                <a:lnTo>
                  <a:pt x="833" y="1477"/>
                </a:lnTo>
                <a:lnTo>
                  <a:pt x="815" y="1477"/>
                </a:lnTo>
                <a:lnTo>
                  <a:pt x="815" y="1399"/>
                </a:lnTo>
                <a:lnTo>
                  <a:pt x="798" y="1399"/>
                </a:lnTo>
                <a:lnTo>
                  <a:pt x="798" y="1322"/>
                </a:lnTo>
                <a:lnTo>
                  <a:pt x="779" y="1322"/>
                </a:lnTo>
                <a:lnTo>
                  <a:pt x="779" y="1244"/>
                </a:lnTo>
                <a:lnTo>
                  <a:pt x="760" y="1244"/>
                </a:lnTo>
                <a:lnTo>
                  <a:pt x="760" y="1166"/>
                </a:lnTo>
                <a:lnTo>
                  <a:pt x="739" y="1166"/>
                </a:lnTo>
                <a:lnTo>
                  <a:pt x="739" y="1088"/>
                </a:lnTo>
                <a:lnTo>
                  <a:pt x="718" y="1088"/>
                </a:lnTo>
                <a:lnTo>
                  <a:pt x="718" y="1011"/>
                </a:lnTo>
                <a:lnTo>
                  <a:pt x="696" y="1011"/>
                </a:lnTo>
                <a:lnTo>
                  <a:pt x="696" y="933"/>
                </a:lnTo>
                <a:lnTo>
                  <a:pt x="673" y="933"/>
                </a:lnTo>
                <a:lnTo>
                  <a:pt x="673" y="855"/>
                </a:lnTo>
                <a:lnTo>
                  <a:pt x="648" y="855"/>
                </a:lnTo>
                <a:lnTo>
                  <a:pt x="648" y="777"/>
                </a:lnTo>
                <a:lnTo>
                  <a:pt x="622" y="777"/>
                </a:lnTo>
                <a:lnTo>
                  <a:pt x="622" y="699"/>
                </a:lnTo>
                <a:lnTo>
                  <a:pt x="593" y="699"/>
                </a:lnTo>
                <a:lnTo>
                  <a:pt x="593" y="622"/>
                </a:lnTo>
                <a:lnTo>
                  <a:pt x="562" y="622"/>
                </a:lnTo>
                <a:lnTo>
                  <a:pt x="562" y="544"/>
                </a:lnTo>
                <a:lnTo>
                  <a:pt x="528" y="544"/>
                </a:lnTo>
                <a:lnTo>
                  <a:pt x="528" y="466"/>
                </a:lnTo>
                <a:lnTo>
                  <a:pt x="491" y="466"/>
                </a:lnTo>
                <a:lnTo>
                  <a:pt x="491" y="388"/>
                </a:lnTo>
                <a:lnTo>
                  <a:pt x="447" y="388"/>
                </a:lnTo>
                <a:lnTo>
                  <a:pt x="447" y="311"/>
                </a:lnTo>
                <a:lnTo>
                  <a:pt x="396" y="311"/>
                </a:lnTo>
                <a:lnTo>
                  <a:pt x="396" y="233"/>
                </a:lnTo>
                <a:lnTo>
                  <a:pt x="334" y="233"/>
                </a:lnTo>
                <a:lnTo>
                  <a:pt x="334" y="155"/>
                </a:lnTo>
                <a:lnTo>
                  <a:pt x="251" y="155"/>
                </a:lnTo>
                <a:lnTo>
                  <a:pt x="251" y="77"/>
                </a:lnTo>
                <a:lnTo>
                  <a:pt x="120" y="77"/>
                </a:lnTo>
                <a:lnTo>
                  <a:pt x="12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Rectangle 82">
            <a:extLst>
              <a:ext uri="{FF2B5EF4-FFF2-40B4-BE49-F238E27FC236}">
                <a16:creationId xmlns:a16="http://schemas.microsoft.com/office/drawing/2014/main" id="{9CE59A67-FBED-C64A-BD41-5F4862D3C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75" y="2193536"/>
            <a:ext cx="29718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" name="Text Box 81">
            <a:extLst>
              <a:ext uri="{FF2B5EF4-FFF2-40B4-BE49-F238E27FC236}">
                <a16:creationId xmlns:a16="http://schemas.microsoft.com/office/drawing/2014/main" id="{06634571-549D-9043-8143-624279EE6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175" y="3260336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Posterior p-box</a:t>
            </a:r>
          </a:p>
        </p:txBody>
      </p:sp>
      <p:sp>
        <p:nvSpPr>
          <p:cNvPr id="67" name="Freeform 80">
            <a:extLst>
              <a:ext uri="{FF2B5EF4-FFF2-40B4-BE49-F238E27FC236}">
                <a16:creationId xmlns:a16="http://schemas.microsoft.com/office/drawing/2014/main" id="{5CDBEAC6-CF6B-F844-A3C2-A61F41FF8C63}"/>
              </a:ext>
            </a:extLst>
          </p:cNvPr>
          <p:cNvSpPr>
            <a:spLocks/>
          </p:cNvSpPr>
          <p:nvPr/>
        </p:nvSpPr>
        <p:spPr bwMode="auto">
          <a:xfrm>
            <a:off x="4854575" y="1720461"/>
            <a:ext cx="2016125" cy="3140075"/>
          </a:xfrm>
          <a:custGeom>
            <a:avLst/>
            <a:gdLst>
              <a:gd name="T0" fmla="*/ 0 w 1270"/>
              <a:gd name="T1" fmla="*/ 2147483647 h 1978"/>
              <a:gd name="T2" fmla="*/ 2147483647 w 1270"/>
              <a:gd name="T3" fmla="*/ 2147483647 h 1978"/>
              <a:gd name="T4" fmla="*/ 2147483647 w 1270"/>
              <a:gd name="T5" fmla="*/ 2147483647 h 1978"/>
              <a:gd name="T6" fmla="*/ 2147483647 w 1270"/>
              <a:gd name="T7" fmla="*/ 2147483647 h 1978"/>
              <a:gd name="T8" fmla="*/ 2147483647 w 1270"/>
              <a:gd name="T9" fmla="*/ 2147483647 h 1978"/>
              <a:gd name="T10" fmla="*/ 2147483647 w 1270"/>
              <a:gd name="T11" fmla="*/ 2147483647 h 1978"/>
              <a:gd name="T12" fmla="*/ 2147483647 w 1270"/>
              <a:gd name="T13" fmla="*/ 2147483647 h 1978"/>
              <a:gd name="T14" fmla="*/ 2147483647 w 1270"/>
              <a:gd name="T15" fmla="*/ 2147483647 h 1978"/>
              <a:gd name="T16" fmla="*/ 2147483647 w 1270"/>
              <a:gd name="T17" fmla="*/ 2147483647 h 1978"/>
              <a:gd name="T18" fmla="*/ 2147483647 w 1270"/>
              <a:gd name="T19" fmla="*/ 2147483647 h 1978"/>
              <a:gd name="T20" fmla="*/ 2147483647 w 1270"/>
              <a:gd name="T21" fmla="*/ 2147483647 h 1978"/>
              <a:gd name="T22" fmla="*/ 2147483647 w 1270"/>
              <a:gd name="T23" fmla="*/ 2147483647 h 1978"/>
              <a:gd name="T24" fmla="*/ 2147483647 w 1270"/>
              <a:gd name="T25" fmla="*/ 2147483647 h 1978"/>
              <a:gd name="T26" fmla="*/ 2147483647 w 1270"/>
              <a:gd name="T27" fmla="*/ 2147483647 h 1978"/>
              <a:gd name="T28" fmla="*/ 2147483647 w 1270"/>
              <a:gd name="T29" fmla="*/ 2147483647 h 1978"/>
              <a:gd name="T30" fmla="*/ 2147483647 w 1270"/>
              <a:gd name="T31" fmla="*/ 2147483647 h 1978"/>
              <a:gd name="T32" fmla="*/ 2147483647 w 1270"/>
              <a:gd name="T33" fmla="*/ 2147483647 h 1978"/>
              <a:gd name="T34" fmla="*/ 2147483647 w 1270"/>
              <a:gd name="T35" fmla="*/ 2147483647 h 1978"/>
              <a:gd name="T36" fmla="*/ 2147483647 w 1270"/>
              <a:gd name="T37" fmla="*/ 2147483647 h 1978"/>
              <a:gd name="T38" fmla="*/ 2147483647 w 1270"/>
              <a:gd name="T39" fmla="*/ 2147483647 h 1978"/>
              <a:gd name="T40" fmla="*/ 2147483647 w 1270"/>
              <a:gd name="T41" fmla="*/ 2147483647 h 1978"/>
              <a:gd name="T42" fmla="*/ 2147483647 w 1270"/>
              <a:gd name="T43" fmla="*/ 2147483647 h 1978"/>
              <a:gd name="T44" fmla="*/ 2147483647 w 1270"/>
              <a:gd name="T45" fmla="*/ 0 h 1978"/>
              <a:gd name="T46" fmla="*/ 2147483647 w 1270"/>
              <a:gd name="T47" fmla="*/ 0 h 1978"/>
              <a:gd name="T48" fmla="*/ 2147483647 w 1270"/>
              <a:gd name="T49" fmla="*/ 2147483647 h 1978"/>
              <a:gd name="T50" fmla="*/ 2147483647 w 1270"/>
              <a:gd name="T51" fmla="*/ 2147483647 h 1978"/>
              <a:gd name="T52" fmla="*/ 2147483647 w 1270"/>
              <a:gd name="T53" fmla="*/ 2147483647 h 1978"/>
              <a:gd name="T54" fmla="*/ 2147483647 w 1270"/>
              <a:gd name="T55" fmla="*/ 2147483647 h 1978"/>
              <a:gd name="T56" fmla="*/ 2147483647 w 1270"/>
              <a:gd name="T57" fmla="*/ 2147483647 h 1978"/>
              <a:gd name="T58" fmla="*/ 2147483647 w 1270"/>
              <a:gd name="T59" fmla="*/ 2147483647 h 1978"/>
              <a:gd name="T60" fmla="*/ 2147483647 w 1270"/>
              <a:gd name="T61" fmla="*/ 2147483647 h 1978"/>
              <a:gd name="T62" fmla="*/ 2147483647 w 1270"/>
              <a:gd name="T63" fmla="*/ 2147483647 h 1978"/>
              <a:gd name="T64" fmla="*/ 2147483647 w 1270"/>
              <a:gd name="T65" fmla="*/ 2147483647 h 1978"/>
              <a:gd name="T66" fmla="*/ 2147483647 w 1270"/>
              <a:gd name="T67" fmla="*/ 2147483647 h 1978"/>
              <a:gd name="T68" fmla="*/ 2147483647 w 1270"/>
              <a:gd name="T69" fmla="*/ 2147483647 h 1978"/>
              <a:gd name="T70" fmla="*/ 2147483647 w 1270"/>
              <a:gd name="T71" fmla="*/ 2147483647 h 1978"/>
              <a:gd name="T72" fmla="*/ 2147483647 w 1270"/>
              <a:gd name="T73" fmla="*/ 2147483647 h 1978"/>
              <a:gd name="T74" fmla="*/ 2147483647 w 1270"/>
              <a:gd name="T75" fmla="*/ 2147483647 h 1978"/>
              <a:gd name="T76" fmla="*/ 2147483647 w 1270"/>
              <a:gd name="T77" fmla="*/ 2147483647 h 1978"/>
              <a:gd name="T78" fmla="*/ 2147483647 w 1270"/>
              <a:gd name="T79" fmla="*/ 2147483647 h 1978"/>
              <a:gd name="T80" fmla="*/ 2147483647 w 1270"/>
              <a:gd name="T81" fmla="*/ 2147483647 h 1978"/>
              <a:gd name="T82" fmla="*/ 2147483647 w 1270"/>
              <a:gd name="T83" fmla="*/ 2147483647 h 1978"/>
              <a:gd name="T84" fmla="*/ 2147483647 w 1270"/>
              <a:gd name="T85" fmla="*/ 2147483647 h 1978"/>
              <a:gd name="T86" fmla="*/ 2147483647 w 1270"/>
              <a:gd name="T87" fmla="*/ 2147483647 h 1978"/>
              <a:gd name="T88" fmla="*/ 2147483647 w 1270"/>
              <a:gd name="T89" fmla="*/ 2147483647 h 1978"/>
              <a:gd name="T90" fmla="*/ 2147483647 w 1270"/>
              <a:gd name="T91" fmla="*/ 2147483647 h 1978"/>
              <a:gd name="T92" fmla="*/ 2147483647 w 1270"/>
              <a:gd name="T93" fmla="*/ 2147483647 h 1978"/>
              <a:gd name="T94" fmla="*/ 2147483647 w 1270"/>
              <a:gd name="T95" fmla="*/ 2147483647 h 1978"/>
              <a:gd name="T96" fmla="*/ 2147483647 w 1270"/>
              <a:gd name="T97" fmla="*/ 2147483647 h 1978"/>
              <a:gd name="T98" fmla="*/ 2147483647 w 1270"/>
              <a:gd name="T99" fmla="*/ 2147483647 h 1978"/>
              <a:gd name="T100" fmla="*/ 0 w 1270"/>
              <a:gd name="T101" fmla="*/ 2147483647 h 197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70"/>
              <a:gd name="T154" fmla="*/ 0 h 1978"/>
              <a:gd name="T155" fmla="*/ 1270 w 1270"/>
              <a:gd name="T156" fmla="*/ 1978 h 197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70" h="1978">
                <a:moveTo>
                  <a:pt x="0" y="1978"/>
                </a:moveTo>
                <a:lnTo>
                  <a:pt x="80" y="1926"/>
                </a:lnTo>
                <a:lnTo>
                  <a:pt x="124" y="1898"/>
                </a:lnTo>
                <a:lnTo>
                  <a:pt x="158" y="1857"/>
                </a:lnTo>
                <a:lnTo>
                  <a:pt x="184" y="1798"/>
                </a:lnTo>
                <a:lnTo>
                  <a:pt x="196" y="1749"/>
                </a:lnTo>
                <a:lnTo>
                  <a:pt x="212" y="1704"/>
                </a:lnTo>
                <a:lnTo>
                  <a:pt x="232" y="1631"/>
                </a:lnTo>
                <a:lnTo>
                  <a:pt x="254" y="1534"/>
                </a:lnTo>
                <a:lnTo>
                  <a:pt x="268" y="1451"/>
                </a:lnTo>
                <a:lnTo>
                  <a:pt x="286" y="1340"/>
                </a:lnTo>
                <a:lnTo>
                  <a:pt x="308" y="1226"/>
                </a:lnTo>
                <a:lnTo>
                  <a:pt x="328" y="1070"/>
                </a:lnTo>
                <a:lnTo>
                  <a:pt x="350" y="900"/>
                </a:lnTo>
                <a:lnTo>
                  <a:pt x="370" y="730"/>
                </a:lnTo>
                <a:lnTo>
                  <a:pt x="390" y="556"/>
                </a:lnTo>
                <a:lnTo>
                  <a:pt x="410" y="432"/>
                </a:lnTo>
                <a:lnTo>
                  <a:pt x="446" y="260"/>
                </a:lnTo>
                <a:lnTo>
                  <a:pt x="473" y="146"/>
                </a:lnTo>
                <a:lnTo>
                  <a:pt x="494" y="73"/>
                </a:lnTo>
                <a:lnTo>
                  <a:pt x="508" y="42"/>
                </a:lnTo>
                <a:lnTo>
                  <a:pt x="524" y="14"/>
                </a:lnTo>
                <a:lnTo>
                  <a:pt x="554" y="0"/>
                </a:lnTo>
                <a:lnTo>
                  <a:pt x="608" y="0"/>
                </a:lnTo>
                <a:lnTo>
                  <a:pt x="1218" y="2"/>
                </a:lnTo>
                <a:lnTo>
                  <a:pt x="1220" y="2"/>
                </a:lnTo>
                <a:lnTo>
                  <a:pt x="1244" y="2"/>
                </a:lnTo>
                <a:lnTo>
                  <a:pt x="1270" y="4"/>
                </a:lnTo>
                <a:lnTo>
                  <a:pt x="1216" y="30"/>
                </a:lnTo>
                <a:lnTo>
                  <a:pt x="1156" y="58"/>
                </a:lnTo>
                <a:lnTo>
                  <a:pt x="1120" y="76"/>
                </a:lnTo>
                <a:lnTo>
                  <a:pt x="1078" y="98"/>
                </a:lnTo>
                <a:lnTo>
                  <a:pt x="1043" y="130"/>
                </a:lnTo>
                <a:lnTo>
                  <a:pt x="1025" y="156"/>
                </a:lnTo>
                <a:lnTo>
                  <a:pt x="1002" y="189"/>
                </a:lnTo>
                <a:lnTo>
                  <a:pt x="983" y="224"/>
                </a:lnTo>
                <a:lnTo>
                  <a:pt x="953" y="276"/>
                </a:lnTo>
                <a:lnTo>
                  <a:pt x="932" y="338"/>
                </a:lnTo>
                <a:lnTo>
                  <a:pt x="898" y="449"/>
                </a:lnTo>
                <a:lnTo>
                  <a:pt x="860" y="598"/>
                </a:lnTo>
                <a:lnTo>
                  <a:pt x="809" y="806"/>
                </a:lnTo>
                <a:lnTo>
                  <a:pt x="766" y="1021"/>
                </a:lnTo>
                <a:lnTo>
                  <a:pt x="725" y="1227"/>
                </a:lnTo>
                <a:lnTo>
                  <a:pt x="692" y="1423"/>
                </a:lnTo>
                <a:lnTo>
                  <a:pt x="668" y="1581"/>
                </a:lnTo>
                <a:lnTo>
                  <a:pt x="632" y="1758"/>
                </a:lnTo>
                <a:lnTo>
                  <a:pt x="605" y="1846"/>
                </a:lnTo>
                <a:lnTo>
                  <a:pt x="569" y="1935"/>
                </a:lnTo>
                <a:lnTo>
                  <a:pt x="539" y="1971"/>
                </a:lnTo>
                <a:lnTo>
                  <a:pt x="500" y="1971"/>
                </a:lnTo>
                <a:lnTo>
                  <a:pt x="0" y="197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4">
            <a:extLst>
              <a:ext uri="{FF2B5EF4-FFF2-40B4-BE49-F238E27FC236}">
                <a16:creationId xmlns:a16="http://schemas.microsoft.com/office/drawing/2014/main" id="{BB6B2AF0-3FF9-B242-AC4B-016A0D317A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9575" y="4831961"/>
            <a:ext cx="7010400" cy="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Text Box 30">
            <a:extLst>
              <a:ext uri="{FF2B5EF4-FFF2-40B4-BE49-F238E27FC236}">
                <a16:creationId xmlns:a16="http://schemas.microsoft.com/office/drawing/2014/main" id="{3E2404D2-492C-B041-BFA4-4B6CA091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3842948"/>
            <a:ext cx="163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Likelihoods</a:t>
            </a:r>
          </a:p>
        </p:txBody>
      </p:sp>
      <p:sp>
        <p:nvSpPr>
          <p:cNvPr id="70" name="Freeform 32">
            <a:extLst>
              <a:ext uri="{FF2B5EF4-FFF2-40B4-BE49-F238E27FC236}">
                <a16:creationId xmlns:a16="http://schemas.microsoft.com/office/drawing/2014/main" id="{868E82B8-C7E4-0548-B8EE-3BDAD0F2938D}"/>
              </a:ext>
            </a:extLst>
          </p:cNvPr>
          <p:cNvSpPr>
            <a:spLocks/>
          </p:cNvSpPr>
          <p:nvPr/>
        </p:nvSpPr>
        <p:spPr bwMode="auto">
          <a:xfrm>
            <a:off x="6805613" y="4431911"/>
            <a:ext cx="3116262" cy="382587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Freeform 33">
            <a:extLst>
              <a:ext uri="{FF2B5EF4-FFF2-40B4-BE49-F238E27FC236}">
                <a16:creationId xmlns:a16="http://schemas.microsoft.com/office/drawing/2014/main" id="{83262C4C-5DDB-144A-B8CB-A491AF537C5B}"/>
              </a:ext>
            </a:extLst>
          </p:cNvPr>
          <p:cNvSpPr>
            <a:spLocks/>
          </p:cNvSpPr>
          <p:nvPr/>
        </p:nvSpPr>
        <p:spPr bwMode="auto">
          <a:xfrm>
            <a:off x="7427913" y="4282686"/>
            <a:ext cx="2290762" cy="53181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Freeform 34">
            <a:extLst>
              <a:ext uri="{FF2B5EF4-FFF2-40B4-BE49-F238E27FC236}">
                <a16:creationId xmlns:a16="http://schemas.microsoft.com/office/drawing/2014/main" id="{9DCC949B-A774-E441-965B-D3C67014879F}"/>
              </a:ext>
            </a:extLst>
          </p:cNvPr>
          <p:cNvSpPr>
            <a:spLocks/>
          </p:cNvSpPr>
          <p:nvPr/>
        </p:nvSpPr>
        <p:spPr bwMode="auto">
          <a:xfrm>
            <a:off x="7505700" y="4147748"/>
            <a:ext cx="1870075" cy="66675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Freeform 35">
            <a:extLst>
              <a:ext uri="{FF2B5EF4-FFF2-40B4-BE49-F238E27FC236}">
                <a16:creationId xmlns:a16="http://schemas.microsoft.com/office/drawing/2014/main" id="{70189AE2-79DB-BE4B-B7B8-6E7D7F6098B4}"/>
              </a:ext>
            </a:extLst>
          </p:cNvPr>
          <p:cNvSpPr>
            <a:spLocks/>
          </p:cNvSpPr>
          <p:nvPr/>
        </p:nvSpPr>
        <p:spPr bwMode="auto">
          <a:xfrm>
            <a:off x="7280275" y="4282686"/>
            <a:ext cx="2289175" cy="53181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6F972FFA-3C8B-124F-B3F8-E3F426750010}"/>
              </a:ext>
            </a:extLst>
          </p:cNvPr>
          <p:cNvSpPr>
            <a:spLocks/>
          </p:cNvSpPr>
          <p:nvPr/>
        </p:nvSpPr>
        <p:spPr bwMode="auto">
          <a:xfrm>
            <a:off x="7156450" y="4282686"/>
            <a:ext cx="2289175" cy="53181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Freeform 37">
            <a:extLst>
              <a:ext uri="{FF2B5EF4-FFF2-40B4-BE49-F238E27FC236}">
                <a16:creationId xmlns:a16="http://schemas.microsoft.com/office/drawing/2014/main" id="{F7DDE1EA-A1C7-8F43-A8B7-C992B4EE7632}"/>
              </a:ext>
            </a:extLst>
          </p:cNvPr>
          <p:cNvSpPr>
            <a:spLocks/>
          </p:cNvSpPr>
          <p:nvPr/>
        </p:nvSpPr>
        <p:spPr bwMode="auto">
          <a:xfrm>
            <a:off x="7435850" y="4242998"/>
            <a:ext cx="2173288" cy="571500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Freeform 25">
            <a:extLst>
              <a:ext uri="{FF2B5EF4-FFF2-40B4-BE49-F238E27FC236}">
                <a16:creationId xmlns:a16="http://schemas.microsoft.com/office/drawing/2014/main" id="{82BB68EF-B5E8-7647-B7AA-3FA434AAFFCF}"/>
              </a:ext>
            </a:extLst>
          </p:cNvPr>
          <p:cNvSpPr>
            <a:spLocks/>
          </p:cNvSpPr>
          <p:nvPr/>
        </p:nvSpPr>
        <p:spPr bwMode="auto">
          <a:xfrm>
            <a:off x="3729038" y="3920736"/>
            <a:ext cx="2289175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Freeform 12">
            <a:extLst>
              <a:ext uri="{FF2B5EF4-FFF2-40B4-BE49-F238E27FC236}">
                <a16:creationId xmlns:a16="http://schemas.microsoft.com/office/drawing/2014/main" id="{2648F0DA-901E-E040-9DA5-B1935C4EDA1A}"/>
              </a:ext>
            </a:extLst>
          </p:cNvPr>
          <p:cNvSpPr>
            <a:spLocks/>
          </p:cNvSpPr>
          <p:nvPr/>
        </p:nvSpPr>
        <p:spPr bwMode="auto">
          <a:xfrm>
            <a:off x="3651250" y="3920736"/>
            <a:ext cx="2289175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Freeform 13">
            <a:extLst>
              <a:ext uri="{FF2B5EF4-FFF2-40B4-BE49-F238E27FC236}">
                <a16:creationId xmlns:a16="http://schemas.microsoft.com/office/drawing/2014/main" id="{037628B4-B68E-FB4F-A049-F1579E76AF67}"/>
              </a:ext>
            </a:extLst>
          </p:cNvPr>
          <p:cNvSpPr>
            <a:spLocks/>
          </p:cNvSpPr>
          <p:nvPr/>
        </p:nvSpPr>
        <p:spPr bwMode="auto">
          <a:xfrm>
            <a:off x="3729038" y="3692136"/>
            <a:ext cx="1868487" cy="11223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6F57A27B-2474-514C-B97D-45E1C389AEA3}"/>
              </a:ext>
            </a:extLst>
          </p:cNvPr>
          <p:cNvSpPr>
            <a:spLocks/>
          </p:cNvSpPr>
          <p:nvPr/>
        </p:nvSpPr>
        <p:spPr bwMode="auto">
          <a:xfrm>
            <a:off x="3502025" y="3920736"/>
            <a:ext cx="2290763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id="{EC8264ED-7E67-C64A-80C3-16D22599D43A}"/>
              </a:ext>
            </a:extLst>
          </p:cNvPr>
          <p:cNvSpPr>
            <a:spLocks/>
          </p:cNvSpPr>
          <p:nvPr/>
        </p:nvSpPr>
        <p:spPr bwMode="auto">
          <a:xfrm>
            <a:off x="3378200" y="3920736"/>
            <a:ext cx="2290763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Freeform 16">
            <a:extLst>
              <a:ext uri="{FF2B5EF4-FFF2-40B4-BE49-F238E27FC236}">
                <a16:creationId xmlns:a16="http://schemas.microsoft.com/office/drawing/2014/main" id="{8484A1F0-13CC-464A-8828-EED9231379EE}"/>
              </a:ext>
            </a:extLst>
          </p:cNvPr>
          <p:cNvSpPr>
            <a:spLocks/>
          </p:cNvSpPr>
          <p:nvPr/>
        </p:nvSpPr>
        <p:spPr bwMode="auto">
          <a:xfrm>
            <a:off x="3657600" y="3852473"/>
            <a:ext cx="2173288" cy="962025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Freeform 26">
            <a:extLst>
              <a:ext uri="{FF2B5EF4-FFF2-40B4-BE49-F238E27FC236}">
                <a16:creationId xmlns:a16="http://schemas.microsoft.com/office/drawing/2014/main" id="{8B0C55F8-6A6F-7940-8AAD-25EB14406C73}"/>
              </a:ext>
            </a:extLst>
          </p:cNvPr>
          <p:cNvSpPr>
            <a:spLocks/>
          </p:cNvSpPr>
          <p:nvPr/>
        </p:nvSpPr>
        <p:spPr bwMode="auto">
          <a:xfrm>
            <a:off x="3806825" y="3692136"/>
            <a:ext cx="1868488" cy="11223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Freeform 27">
            <a:extLst>
              <a:ext uri="{FF2B5EF4-FFF2-40B4-BE49-F238E27FC236}">
                <a16:creationId xmlns:a16="http://schemas.microsoft.com/office/drawing/2014/main" id="{CEA186E8-6E97-344E-BA5A-F98395AFD433}"/>
              </a:ext>
            </a:extLst>
          </p:cNvPr>
          <p:cNvSpPr>
            <a:spLocks/>
          </p:cNvSpPr>
          <p:nvPr/>
        </p:nvSpPr>
        <p:spPr bwMode="auto">
          <a:xfrm>
            <a:off x="3579813" y="3920736"/>
            <a:ext cx="2290762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Freeform 28">
            <a:extLst>
              <a:ext uri="{FF2B5EF4-FFF2-40B4-BE49-F238E27FC236}">
                <a16:creationId xmlns:a16="http://schemas.microsoft.com/office/drawing/2014/main" id="{27E56187-C4ED-4643-8CDE-733F926F5389}"/>
              </a:ext>
            </a:extLst>
          </p:cNvPr>
          <p:cNvSpPr>
            <a:spLocks/>
          </p:cNvSpPr>
          <p:nvPr/>
        </p:nvSpPr>
        <p:spPr bwMode="auto">
          <a:xfrm>
            <a:off x="3455988" y="3920736"/>
            <a:ext cx="2290762" cy="893762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65">
            <a:extLst>
              <a:ext uri="{FF2B5EF4-FFF2-40B4-BE49-F238E27FC236}">
                <a16:creationId xmlns:a16="http://schemas.microsoft.com/office/drawing/2014/main" id="{54B78CA0-3336-F640-B037-3B94A3C2A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3717536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Priors</a:t>
            </a:r>
          </a:p>
        </p:txBody>
      </p:sp>
      <p:sp>
        <p:nvSpPr>
          <p:cNvPr id="86" name="Freeform 29">
            <a:extLst>
              <a:ext uri="{FF2B5EF4-FFF2-40B4-BE49-F238E27FC236}">
                <a16:creationId xmlns:a16="http://schemas.microsoft.com/office/drawing/2014/main" id="{FA5E135C-2880-DA4E-B693-97DFE7471AAC}"/>
              </a:ext>
            </a:extLst>
          </p:cNvPr>
          <p:cNvSpPr>
            <a:spLocks/>
          </p:cNvSpPr>
          <p:nvPr/>
        </p:nvSpPr>
        <p:spPr bwMode="auto">
          <a:xfrm>
            <a:off x="3735388" y="3852473"/>
            <a:ext cx="2173287" cy="962025"/>
          </a:xfrm>
          <a:custGeom>
            <a:avLst/>
            <a:gdLst>
              <a:gd name="T0" fmla="*/ 0 w 2823"/>
              <a:gd name="T1" fmla="*/ 2147483647 h 1885"/>
              <a:gd name="T2" fmla="*/ 2147483647 w 2823"/>
              <a:gd name="T3" fmla="*/ 2147483647 h 1885"/>
              <a:gd name="T4" fmla="*/ 2147483647 w 2823"/>
              <a:gd name="T5" fmla="*/ 2147483647 h 1885"/>
              <a:gd name="T6" fmla="*/ 2147483647 w 2823"/>
              <a:gd name="T7" fmla="*/ 2147483647 h 1885"/>
              <a:gd name="T8" fmla="*/ 2147483647 w 2823"/>
              <a:gd name="T9" fmla="*/ 2147483647 h 1885"/>
              <a:gd name="T10" fmla="*/ 2147483647 w 2823"/>
              <a:gd name="T11" fmla="*/ 2147483647 h 1885"/>
              <a:gd name="T12" fmla="*/ 2147483647 w 2823"/>
              <a:gd name="T13" fmla="*/ 2147483647 h 1885"/>
              <a:gd name="T14" fmla="*/ 2147483647 w 2823"/>
              <a:gd name="T15" fmla="*/ 2147483647 h 1885"/>
              <a:gd name="T16" fmla="*/ 2147483647 w 2823"/>
              <a:gd name="T17" fmla="*/ 2147483647 h 1885"/>
              <a:gd name="T18" fmla="*/ 2147483647 w 2823"/>
              <a:gd name="T19" fmla="*/ 2147483647 h 1885"/>
              <a:gd name="T20" fmla="*/ 2147483647 w 2823"/>
              <a:gd name="T21" fmla="*/ 2147483647 h 1885"/>
              <a:gd name="T22" fmla="*/ 2147483647 w 2823"/>
              <a:gd name="T23" fmla="*/ 2147483647 h 1885"/>
              <a:gd name="T24" fmla="*/ 2147483647 w 2823"/>
              <a:gd name="T25" fmla="*/ 2147483647 h 1885"/>
              <a:gd name="T26" fmla="*/ 2147483647 w 2823"/>
              <a:gd name="T27" fmla="*/ 2147483647 h 1885"/>
              <a:gd name="T28" fmla="*/ 2147483647 w 2823"/>
              <a:gd name="T29" fmla="*/ 2147483647 h 1885"/>
              <a:gd name="T30" fmla="*/ 2147483647 w 2823"/>
              <a:gd name="T31" fmla="*/ 2147483647 h 1885"/>
              <a:gd name="T32" fmla="*/ 2147483647 w 2823"/>
              <a:gd name="T33" fmla="*/ 2147483647 h 1885"/>
              <a:gd name="T34" fmla="*/ 2147483647 w 2823"/>
              <a:gd name="T35" fmla="*/ 2147483647 h 1885"/>
              <a:gd name="T36" fmla="*/ 2147483647 w 2823"/>
              <a:gd name="T37" fmla="*/ 2147483647 h 1885"/>
              <a:gd name="T38" fmla="*/ 2147483647 w 2823"/>
              <a:gd name="T39" fmla="*/ 2147483647 h 1885"/>
              <a:gd name="T40" fmla="*/ 2147483647 w 2823"/>
              <a:gd name="T41" fmla="*/ 2147483647 h 1885"/>
              <a:gd name="T42" fmla="*/ 2147483647 w 2823"/>
              <a:gd name="T43" fmla="*/ 2147483647 h 1885"/>
              <a:gd name="T44" fmla="*/ 2147483647 w 2823"/>
              <a:gd name="T45" fmla="*/ 2147483647 h 1885"/>
              <a:gd name="T46" fmla="*/ 2147483647 w 2823"/>
              <a:gd name="T47" fmla="*/ 2147483647 h 1885"/>
              <a:gd name="T48" fmla="*/ 2147483647 w 2823"/>
              <a:gd name="T49" fmla="*/ 2147483647 h 1885"/>
              <a:gd name="T50" fmla="*/ 2147483647 w 2823"/>
              <a:gd name="T51" fmla="*/ 0 h 1885"/>
              <a:gd name="T52" fmla="*/ 2147483647 w 2823"/>
              <a:gd name="T53" fmla="*/ 2147483647 h 1885"/>
              <a:gd name="T54" fmla="*/ 2147483647 w 2823"/>
              <a:gd name="T55" fmla="*/ 2147483647 h 1885"/>
              <a:gd name="T56" fmla="*/ 2147483647 w 2823"/>
              <a:gd name="T57" fmla="*/ 2147483647 h 1885"/>
              <a:gd name="T58" fmla="*/ 2147483647 w 2823"/>
              <a:gd name="T59" fmla="*/ 2147483647 h 1885"/>
              <a:gd name="T60" fmla="*/ 2147483647 w 2823"/>
              <a:gd name="T61" fmla="*/ 2147483647 h 1885"/>
              <a:gd name="T62" fmla="*/ 2147483647 w 2823"/>
              <a:gd name="T63" fmla="*/ 2147483647 h 1885"/>
              <a:gd name="T64" fmla="*/ 2147483647 w 2823"/>
              <a:gd name="T65" fmla="*/ 2147483647 h 1885"/>
              <a:gd name="T66" fmla="*/ 2147483647 w 2823"/>
              <a:gd name="T67" fmla="*/ 2147483647 h 1885"/>
              <a:gd name="T68" fmla="*/ 2147483647 w 2823"/>
              <a:gd name="T69" fmla="*/ 2147483647 h 1885"/>
              <a:gd name="T70" fmla="*/ 2147483647 w 2823"/>
              <a:gd name="T71" fmla="*/ 2147483647 h 1885"/>
              <a:gd name="T72" fmla="*/ 2147483647 w 2823"/>
              <a:gd name="T73" fmla="*/ 2147483647 h 1885"/>
              <a:gd name="T74" fmla="*/ 2147483647 w 2823"/>
              <a:gd name="T75" fmla="*/ 2147483647 h 1885"/>
              <a:gd name="T76" fmla="*/ 2147483647 w 2823"/>
              <a:gd name="T77" fmla="*/ 2147483647 h 1885"/>
              <a:gd name="T78" fmla="*/ 2147483647 w 2823"/>
              <a:gd name="T79" fmla="*/ 2147483647 h 1885"/>
              <a:gd name="T80" fmla="*/ 2147483647 w 2823"/>
              <a:gd name="T81" fmla="*/ 2147483647 h 1885"/>
              <a:gd name="T82" fmla="*/ 2147483647 w 2823"/>
              <a:gd name="T83" fmla="*/ 2147483647 h 1885"/>
              <a:gd name="T84" fmla="*/ 2147483647 w 2823"/>
              <a:gd name="T85" fmla="*/ 2147483647 h 1885"/>
              <a:gd name="T86" fmla="*/ 2147483647 w 2823"/>
              <a:gd name="T87" fmla="*/ 2147483647 h 1885"/>
              <a:gd name="T88" fmla="*/ 2147483647 w 2823"/>
              <a:gd name="T89" fmla="*/ 2147483647 h 1885"/>
              <a:gd name="T90" fmla="*/ 2147483647 w 2823"/>
              <a:gd name="T91" fmla="*/ 2147483647 h 1885"/>
              <a:gd name="T92" fmla="*/ 2147483647 w 2823"/>
              <a:gd name="T93" fmla="*/ 2147483647 h 1885"/>
              <a:gd name="T94" fmla="*/ 2147483647 w 2823"/>
              <a:gd name="T95" fmla="*/ 2147483647 h 1885"/>
              <a:gd name="T96" fmla="*/ 2147483647 w 2823"/>
              <a:gd name="T97" fmla="*/ 2147483647 h 188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23"/>
              <a:gd name="T148" fmla="*/ 0 h 1885"/>
              <a:gd name="T149" fmla="*/ 2823 w 2823"/>
              <a:gd name="T150" fmla="*/ 1885 h 188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23" h="1885">
                <a:moveTo>
                  <a:pt x="0" y="1885"/>
                </a:moveTo>
                <a:lnTo>
                  <a:pt x="60" y="1885"/>
                </a:lnTo>
                <a:lnTo>
                  <a:pt x="118" y="1883"/>
                </a:lnTo>
                <a:lnTo>
                  <a:pt x="176" y="1879"/>
                </a:lnTo>
                <a:lnTo>
                  <a:pt x="236" y="1878"/>
                </a:lnTo>
                <a:lnTo>
                  <a:pt x="295" y="1872"/>
                </a:lnTo>
                <a:lnTo>
                  <a:pt x="355" y="1863"/>
                </a:lnTo>
                <a:lnTo>
                  <a:pt x="413" y="1853"/>
                </a:lnTo>
                <a:lnTo>
                  <a:pt x="471" y="1833"/>
                </a:lnTo>
                <a:lnTo>
                  <a:pt x="529" y="1808"/>
                </a:lnTo>
                <a:lnTo>
                  <a:pt x="587" y="1772"/>
                </a:lnTo>
                <a:lnTo>
                  <a:pt x="647" y="1722"/>
                </a:lnTo>
                <a:lnTo>
                  <a:pt x="705" y="1657"/>
                </a:lnTo>
                <a:lnTo>
                  <a:pt x="764" y="1573"/>
                </a:lnTo>
                <a:lnTo>
                  <a:pt x="824" y="1469"/>
                </a:lnTo>
                <a:lnTo>
                  <a:pt x="882" y="1345"/>
                </a:lnTo>
                <a:lnTo>
                  <a:pt x="942" y="1199"/>
                </a:lnTo>
                <a:lnTo>
                  <a:pt x="1000" y="1038"/>
                </a:lnTo>
                <a:lnTo>
                  <a:pt x="1058" y="863"/>
                </a:lnTo>
                <a:lnTo>
                  <a:pt x="1118" y="683"/>
                </a:lnTo>
                <a:lnTo>
                  <a:pt x="1176" y="506"/>
                </a:lnTo>
                <a:lnTo>
                  <a:pt x="1234" y="341"/>
                </a:lnTo>
                <a:lnTo>
                  <a:pt x="1294" y="201"/>
                </a:lnTo>
                <a:lnTo>
                  <a:pt x="1353" y="91"/>
                </a:lnTo>
                <a:lnTo>
                  <a:pt x="1413" y="23"/>
                </a:lnTo>
                <a:lnTo>
                  <a:pt x="1469" y="0"/>
                </a:lnTo>
                <a:lnTo>
                  <a:pt x="1527" y="23"/>
                </a:lnTo>
                <a:lnTo>
                  <a:pt x="1589" y="91"/>
                </a:lnTo>
                <a:lnTo>
                  <a:pt x="1647" y="201"/>
                </a:lnTo>
                <a:lnTo>
                  <a:pt x="1705" y="341"/>
                </a:lnTo>
                <a:lnTo>
                  <a:pt x="1765" y="506"/>
                </a:lnTo>
                <a:lnTo>
                  <a:pt x="1824" y="683"/>
                </a:lnTo>
                <a:lnTo>
                  <a:pt x="1882" y="863"/>
                </a:lnTo>
                <a:lnTo>
                  <a:pt x="1942" y="1038"/>
                </a:lnTo>
                <a:lnTo>
                  <a:pt x="2000" y="1199"/>
                </a:lnTo>
                <a:lnTo>
                  <a:pt x="2060" y="1345"/>
                </a:lnTo>
                <a:lnTo>
                  <a:pt x="2118" y="1469"/>
                </a:lnTo>
                <a:lnTo>
                  <a:pt x="2176" y="1573"/>
                </a:lnTo>
                <a:lnTo>
                  <a:pt x="2236" y="1657"/>
                </a:lnTo>
                <a:lnTo>
                  <a:pt x="2294" y="1722"/>
                </a:lnTo>
                <a:lnTo>
                  <a:pt x="2353" y="1772"/>
                </a:lnTo>
                <a:lnTo>
                  <a:pt x="2411" y="1808"/>
                </a:lnTo>
                <a:lnTo>
                  <a:pt x="2469" y="1833"/>
                </a:lnTo>
                <a:lnTo>
                  <a:pt x="2529" y="1853"/>
                </a:lnTo>
                <a:lnTo>
                  <a:pt x="2587" y="1863"/>
                </a:lnTo>
                <a:lnTo>
                  <a:pt x="2647" y="1872"/>
                </a:lnTo>
                <a:lnTo>
                  <a:pt x="2705" y="1878"/>
                </a:lnTo>
                <a:lnTo>
                  <a:pt x="2763" y="1879"/>
                </a:lnTo>
                <a:lnTo>
                  <a:pt x="2823" y="1883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/>
      <p:bldP spid="21" grpId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/>
      <p:bldP spid="66" grpId="1"/>
      <p:bldP spid="67" grpId="0" animBg="1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2756531" y="549205"/>
            <a:ext cx="6679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Partial information about distributions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2472880" y="2637796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2472880" y="2637796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7B5DF0-B1DB-5B48-8E50-9F8A10CFF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685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B815F3-45D5-FD42-B788-7BAF56F3A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460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5AB835-ACB4-0243-B19E-30652D971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235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CC2B19-AAB7-F34C-ACEE-7F4D6123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5010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8F1D1C-1831-D847-B921-71BDC03C9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5210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770B6DE-E41B-0D42-864F-F7345BF72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20382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D344E11-3A29-E54C-98B0-86E16F13A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5492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1ABD37C-D867-1542-9997-0AFCB506AF86}"/>
              </a:ext>
            </a:extLst>
          </p:cNvPr>
          <p:cNvSpPr>
            <a:spLocks/>
          </p:cNvSpPr>
          <p:nvPr/>
        </p:nvSpPr>
        <p:spPr bwMode="auto">
          <a:xfrm flipV="1">
            <a:off x="3012048" y="641280"/>
            <a:ext cx="1255712" cy="1489075"/>
          </a:xfrm>
          <a:custGeom>
            <a:avLst/>
            <a:gdLst>
              <a:gd name="T0" fmla="*/ 2147483647 w 5281"/>
              <a:gd name="T1" fmla="*/ 2147483647 h 7777"/>
              <a:gd name="T2" fmla="*/ 2147483647 w 5281"/>
              <a:gd name="T3" fmla="*/ 2147483647 h 7777"/>
              <a:gd name="T4" fmla="*/ 2147483647 w 5281"/>
              <a:gd name="T5" fmla="*/ 2147483647 h 7777"/>
              <a:gd name="T6" fmla="*/ 2147483647 w 5281"/>
              <a:gd name="T7" fmla="*/ 2147483647 h 7777"/>
              <a:gd name="T8" fmla="*/ 2147483647 w 5281"/>
              <a:gd name="T9" fmla="*/ 2147483647 h 7777"/>
              <a:gd name="T10" fmla="*/ 2147483647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53" y="77"/>
                </a:lnTo>
                <a:lnTo>
                  <a:pt x="53" y="155"/>
                </a:lnTo>
                <a:lnTo>
                  <a:pt x="106" y="155"/>
                </a:lnTo>
                <a:lnTo>
                  <a:pt x="106" y="233"/>
                </a:lnTo>
                <a:lnTo>
                  <a:pt x="158" y="233"/>
                </a:lnTo>
                <a:lnTo>
                  <a:pt x="158" y="311"/>
                </a:lnTo>
                <a:lnTo>
                  <a:pt x="211" y="311"/>
                </a:lnTo>
                <a:lnTo>
                  <a:pt x="211" y="388"/>
                </a:lnTo>
                <a:lnTo>
                  <a:pt x="264" y="388"/>
                </a:lnTo>
                <a:lnTo>
                  <a:pt x="264" y="466"/>
                </a:lnTo>
                <a:lnTo>
                  <a:pt x="317" y="466"/>
                </a:lnTo>
                <a:lnTo>
                  <a:pt x="317" y="544"/>
                </a:lnTo>
                <a:lnTo>
                  <a:pt x="370" y="544"/>
                </a:lnTo>
                <a:lnTo>
                  <a:pt x="370" y="622"/>
                </a:lnTo>
                <a:lnTo>
                  <a:pt x="422" y="622"/>
                </a:lnTo>
                <a:lnTo>
                  <a:pt x="422" y="699"/>
                </a:lnTo>
                <a:lnTo>
                  <a:pt x="475" y="699"/>
                </a:lnTo>
                <a:lnTo>
                  <a:pt x="475" y="777"/>
                </a:lnTo>
                <a:lnTo>
                  <a:pt x="528" y="777"/>
                </a:lnTo>
                <a:lnTo>
                  <a:pt x="528" y="855"/>
                </a:lnTo>
                <a:lnTo>
                  <a:pt x="581" y="855"/>
                </a:lnTo>
                <a:lnTo>
                  <a:pt x="581" y="933"/>
                </a:lnTo>
                <a:lnTo>
                  <a:pt x="634" y="933"/>
                </a:lnTo>
                <a:lnTo>
                  <a:pt x="634" y="1011"/>
                </a:lnTo>
                <a:lnTo>
                  <a:pt x="686" y="1011"/>
                </a:lnTo>
                <a:lnTo>
                  <a:pt x="686" y="1088"/>
                </a:lnTo>
                <a:lnTo>
                  <a:pt x="739" y="1088"/>
                </a:lnTo>
                <a:lnTo>
                  <a:pt x="739" y="1166"/>
                </a:lnTo>
                <a:lnTo>
                  <a:pt x="792" y="1166"/>
                </a:lnTo>
                <a:lnTo>
                  <a:pt x="792" y="1244"/>
                </a:lnTo>
                <a:lnTo>
                  <a:pt x="845" y="1244"/>
                </a:lnTo>
                <a:lnTo>
                  <a:pt x="845" y="1322"/>
                </a:lnTo>
                <a:lnTo>
                  <a:pt x="898" y="1322"/>
                </a:lnTo>
                <a:lnTo>
                  <a:pt x="898" y="1399"/>
                </a:lnTo>
                <a:lnTo>
                  <a:pt x="951" y="1399"/>
                </a:lnTo>
                <a:lnTo>
                  <a:pt x="951" y="1477"/>
                </a:lnTo>
                <a:lnTo>
                  <a:pt x="1003" y="1477"/>
                </a:lnTo>
                <a:lnTo>
                  <a:pt x="1003" y="1555"/>
                </a:lnTo>
                <a:lnTo>
                  <a:pt x="1056" y="1555"/>
                </a:lnTo>
                <a:lnTo>
                  <a:pt x="1056" y="1633"/>
                </a:lnTo>
                <a:lnTo>
                  <a:pt x="1109" y="1633"/>
                </a:lnTo>
                <a:lnTo>
                  <a:pt x="1109" y="1710"/>
                </a:lnTo>
                <a:lnTo>
                  <a:pt x="1162" y="1710"/>
                </a:lnTo>
                <a:lnTo>
                  <a:pt x="1162" y="1788"/>
                </a:lnTo>
                <a:lnTo>
                  <a:pt x="1215" y="1788"/>
                </a:lnTo>
                <a:lnTo>
                  <a:pt x="1215" y="1866"/>
                </a:lnTo>
                <a:lnTo>
                  <a:pt x="1267" y="1866"/>
                </a:lnTo>
                <a:lnTo>
                  <a:pt x="1267" y="1944"/>
                </a:lnTo>
                <a:lnTo>
                  <a:pt x="1320" y="1944"/>
                </a:lnTo>
                <a:lnTo>
                  <a:pt x="1320" y="2022"/>
                </a:lnTo>
                <a:lnTo>
                  <a:pt x="1373" y="2022"/>
                </a:lnTo>
                <a:lnTo>
                  <a:pt x="1373" y="2099"/>
                </a:lnTo>
                <a:lnTo>
                  <a:pt x="1426" y="2099"/>
                </a:lnTo>
                <a:lnTo>
                  <a:pt x="1426" y="2177"/>
                </a:lnTo>
                <a:lnTo>
                  <a:pt x="1479" y="2177"/>
                </a:lnTo>
                <a:lnTo>
                  <a:pt x="1479" y="2255"/>
                </a:lnTo>
                <a:lnTo>
                  <a:pt x="1531" y="2255"/>
                </a:lnTo>
                <a:lnTo>
                  <a:pt x="1531" y="2333"/>
                </a:lnTo>
                <a:lnTo>
                  <a:pt x="1584" y="2333"/>
                </a:lnTo>
                <a:lnTo>
                  <a:pt x="1584" y="2410"/>
                </a:lnTo>
                <a:lnTo>
                  <a:pt x="1637" y="2410"/>
                </a:lnTo>
                <a:lnTo>
                  <a:pt x="1637" y="2488"/>
                </a:lnTo>
                <a:lnTo>
                  <a:pt x="1690" y="2488"/>
                </a:lnTo>
                <a:lnTo>
                  <a:pt x="1690" y="2566"/>
                </a:lnTo>
                <a:lnTo>
                  <a:pt x="1743" y="2566"/>
                </a:lnTo>
                <a:lnTo>
                  <a:pt x="1743" y="2644"/>
                </a:lnTo>
                <a:lnTo>
                  <a:pt x="1796" y="2644"/>
                </a:lnTo>
                <a:lnTo>
                  <a:pt x="1796" y="2721"/>
                </a:lnTo>
                <a:lnTo>
                  <a:pt x="1848" y="2721"/>
                </a:lnTo>
                <a:lnTo>
                  <a:pt x="1848" y="2799"/>
                </a:lnTo>
                <a:lnTo>
                  <a:pt x="1901" y="2799"/>
                </a:lnTo>
                <a:lnTo>
                  <a:pt x="1901" y="2877"/>
                </a:lnTo>
                <a:lnTo>
                  <a:pt x="1954" y="2877"/>
                </a:lnTo>
                <a:lnTo>
                  <a:pt x="1954" y="2955"/>
                </a:lnTo>
                <a:lnTo>
                  <a:pt x="2007" y="2955"/>
                </a:lnTo>
                <a:lnTo>
                  <a:pt x="2007" y="3033"/>
                </a:lnTo>
                <a:lnTo>
                  <a:pt x="2060" y="3033"/>
                </a:lnTo>
                <a:lnTo>
                  <a:pt x="2060" y="3110"/>
                </a:lnTo>
                <a:lnTo>
                  <a:pt x="2112" y="3110"/>
                </a:lnTo>
                <a:lnTo>
                  <a:pt x="2112" y="3188"/>
                </a:lnTo>
                <a:lnTo>
                  <a:pt x="2165" y="3188"/>
                </a:lnTo>
                <a:lnTo>
                  <a:pt x="2165" y="3266"/>
                </a:lnTo>
                <a:lnTo>
                  <a:pt x="2218" y="3266"/>
                </a:lnTo>
                <a:lnTo>
                  <a:pt x="2218" y="3344"/>
                </a:lnTo>
                <a:lnTo>
                  <a:pt x="2271" y="3344"/>
                </a:lnTo>
                <a:lnTo>
                  <a:pt x="2271" y="3421"/>
                </a:lnTo>
                <a:lnTo>
                  <a:pt x="2324" y="3421"/>
                </a:lnTo>
                <a:lnTo>
                  <a:pt x="2324" y="3499"/>
                </a:lnTo>
                <a:lnTo>
                  <a:pt x="2376" y="3499"/>
                </a:lnTo>
                <a:lnTo>
                  <a:pt x="2376" y="3577"/>
                </a:lnTo>
                <a:lnTo>
                  <a:pt x="2429" y="3577"/>
                </a:lnTo>
                <a:lnTo>
                  <a:pt x="2429" y="3655"/>
                </a:lnTo>
                <a:lnTo>
                  <a:pt x="2482" y="3655"/>
                </a:lnTo>
                <a:lnTo>
                  <a:pt x="2482" y="3732"/>
                </a:lnTo>
                <a:lnTo>
                  <a:pt x="2535" y="3732"/>
                </a:lnTo>
                <a:lnTo>
                  <a:pt x="2535" y="3810"/>
                </a:lnTo>
                <a:lnTo>
                  <a:pt x="2588" y="3810"/>
                </a:lnTo>
                <a:lnTo>
                  <a:pt x="2588" y="3888"/>
                </a:lnTo>
                <a:lnTo>
                  <a:pt x="2641" y="3888"/>
                </a:lnTo>
                <a:lnTo>
                  <a:pt x="2641" y="3966"/>
                </a:lnTo>
                <a:lnTo>
                  <a:pt x="2693" y="3966"/>
                </a:lnTo>
                <a:lnTo>
                  <a:pt x="2693" y="4044"/>
                </a:lnTo>
                <a:lnTo>
                  <a:pt x="2746" y="4044"/>
                </a:lnTo>
                <a:lnTo>
                  <a:pt x="2746" y="4121"/>
                </a:lnTo>
                <a:lnTo>
                  <a:pt x="2799" y="4121"/>
                </a:lnTo>
                <a:lnTo>
                  <a:pt x="2799" y="4199"/>
                </a:lnTo>
                <a:lnTo>
                  <a:pt x="2852" y="4199"/>
                </a:lnTo>
                <a:lnTo>
                  <a:pt x="2852" y="4277"/>
                </a:lnTo>
                <a:lnTo>
                  <a:pt x="2905" y="4277"/>
                </a:lnTo>
                <a:lnTo>
                  <a:pt x="2905" y="4355"/>
                </a:lnTo>
                <a:lnTo>
                  <a:pt x="2957" y="4355"/>
                </a:lnTo>
                <a:lnTo>
                  <a:pt x="2957" y="4432"/>
                </a:lnTo>
                <a:lnTo>
                  <a:pt x="3010" y="4432"/>
                </a:lnTo>
                <a:lnTo>
                  <a:pt x="3010" y="4510"/>
                </a:lnTo>
                <a:lnTo>
                  <a:pt x="3063" y="4510"/>
                </a:lnTo>
                <a:lnTo>
                  <a:pt x="3063" y="4588"/>
                </a:lnTo>
                <a:lnTo>
                  <a:pt x="3116" y="4588"/>
                </a:lnTo>
                <a:lnTo>
                  <a:pt x="3116" y="4666"/>
                </a:lnTo>
                <a:lnTo>
                  <a:pt x="3169" y="4666"/>
                </a:lnTo>
                <a:lnTo>
                  <a:pt x="3169" y="4743"/>
                </a:lnTo>
                <a:lnTo>
                  <a:pt x="3221" y="4743"/>
                </a:lnTo>
                <a:lnTo>
                  <a:pt x="3221" y="4821"/>
                </a:lnTo>
                <a:lnTo>
                  <a:pt x="3274" y="4821"/>
                </a:lnTo>
                <a:lnTo>
                  <a:pt x="3274" y="4899"/>
                </a:lnTo>
                <a:lnTo>
                  <a:pt x="3327" y="4899"/>
                </a:lnTo>
                <a:lnTo>
                  <a:pt x="3327" y="4977"/>
                </a:lnTo>
                <a:lnTo>
                  <a:pt x="3380" y="4977"/>
                </a:lnTo>
                <a:lnTo>
                  <a:pt x="3380" y="5055"/>
                </a:lnTo>
                <a:lnTo>
                  <a:pt x="3433" y="5055"/>
                </a:lnTo>
                <a:lnTo>
                  <a:pt x="3433" y="5132"/>
                </a:lnTo>
                <a:lnTo>
                  <a:pt x="3485" y="5132"/>
                </a:lnTo>
                <a:lnTo>
                  <a:pt x="3485" y="5210"/>
                </a:lnTo>
                <a:lnTo>
                  <a:pt x="3538" y="5210"/>
                </a:lnTo>
                <a:lnTo>
                  <a:pt x="3538" y="5288"/>
                </a:lnTo>
                <a:lnTo>
                  <a:pt x="3591" y="5288"/>
                </a:lnTo>
                <a:lnTo>
                  <a:pt x="3591" y="5366"/>
                </a:lnTo>
                <a:lnTo>
                  <a:pt x="3644" y="5366"/>
                </a:lnTo>
                <a:lnTo>
                  <a:pt x="3644" y="5443"/>
                </a:lnTo>
                <a:lnTo>
                  <a:pt x="3697" y="5443"/>
                </a:lnTo>
                <a:lnTo>
                  <a:pt x="3697" y="5521"/>
                </a:lnTo>
                <a:lnTo>
                  <a:pt x="3750" y="5521"/>
                </a:lnTo>
                <a:lnTo>
                  <a:pt x="3750" y="5599"/>
                </a:lnTo>
                <a:lnTo>
                  <a:pt x="3802" y="5599"/>
                </a:lnTo>
                <a:lnTo>
                  <a:pt x="3802" y="5677"/>
                </a:lnTo>
                <a:lnTo>
                  <a:pt x="3855" y="5677"/>
                </a:lnTo>
                <a:lnTo>
                  <a:pt x="3855" y="5754"/>
                </a:lnTo>
                <a:lnTo>
                  <a:pt x="3908" y="5754"/>
                </a:lnTo>
                <a:lnTo>
                  <a:pt x="3908" y="5832"/>
                </a:lnTo>
                <a:lnTo>
                  <a:pt x="3961" y="5832"/>
                </a:lnTo>
                <a:lnTo>
                  <a:pt x="3961" y="5910"/>
                </a:lnTo>
                <a:lnTo>
                  <a:pt x="4014" y="5910"/>
                </a:lnTo>
                <a:lnTo>
                  <a:pt x="4014" y="5988"/>
                </a:lnTo>
                <a:lnTo>
                  <a:pt x="4066" y="5988"/>
                </a:lnTo>
                <a:lnTo>
                  <a:pt x="4066" y="6066"/>
                </a:lnTo>
                <a:lnTo>
                  <a:pt x="4119" y="6066"/>
                </a:lnTo>
                <a:lnTo>
                  <a:pt x="4119" y="6143"/>
                </a:lnTo>
                <a:lnTo>
                  <a:pt x="4172" y="6143"/>
                </a:lnTo>
                <a:lnTo>
                  <a:pt x="4172" y="6221"/>
                </a:lnTo>
                <a:lnTo>
                  <a:pt x="4225" y="6221"/>
                </a:lnTo>
                <a:lnTo>
                  <a:pt x="4225" y="6299"/>
                </a:lnTo>
                <a:lnTo>
                  <a:pt x="4278" y="6299"/>
                </a:lnTo>
                <a:lnTo>
                  <a:pt x="4278" y="6377"/>
                </a:lnTo>
                <a:lnTo>
                  <a:pt x="4330" y="6377"/>
                </a:lnTo>
                <a:lnTo>
                  <a:pt x="4330" y="6454"/>
                </a:lnTo>
                <a:lnTo>
                  <a:pt x="4383" y="6454"/>
                </a:lnTo>
                <a:lnTo>
                  <a:pt x="4383" y="6532"/>
                </a:lnTo>
                <a:lnTo>
                  <a:pt x="4436" y="6532"/>
                </a:lnTo>
                <a:lnTo>
                  <a:pt x="4436" y="6610"/>
                </a:lnTo>
                <a:lnTo>
                  <a:pt x="4489" y="6610"/>
                </a:lnTo>
                <a:lnTo>
                  <a:pt x="4489" y="6688"/>
                </a:lnTo>
                <a:lnTo>
                  <a:pt x="4542" y="6688"/>
                </a:lnTo>
                <a:lnTo>
                  <a:pt x="4542" y="6765"/>
                </a:lnTo>
                <a:lnTo>
                  <a:pt x="4595" y="6765"/>
                </a:lnTo>
                <a:lnTo>
                  <a:pt x="4595" y="6843"/>
                </a:lnTo>
                <a:lnTo>
                  <a:pt x="4647" y="6843"/>
                </a:lnTo>
                <a:lnTo>
                  <a:pt x="4647" y="6921"/>
                </a:lnTo>
                <a:lnTo>
                  <a:pt x="4700" y="6921"/>
                </a:lnTo>
                <a:lnTo>
                  <a:pt x="4700" y="6999"/>
                </a:lnTo>
                <a:lnTo>
                  <a:pt x="4753" y="6999"/>
                </a:lnTo>
                <a:lnTo>
                  <a:pt x="4753" y="7077"/>
                </a:lnTo>
                <a:lnTo>
                  <a:pt x="4806" y="7077"/>
                </a:lnTo>
                <a:lnTo>
                  <a:pt x="4806" y="7154"/>
                </a:lnTo>
                <a:lnTo>
                  <a:pt x="4859" y="7154"/>
                </a:lnTo>
                <a:lnTo>
                  <a:pt x="4859" y="7232"/>
                </a:lnTo>
                <a:lnTo>
                  <a:pt x="4911" y="7232"/>
                </a:lnTo>
                <a:lnTo>
                  <a:pt x="4911" y="7310"/>
                </a:lnTo>
                <a:lnTo>
                  <a:pt x="4964" y="7310"/>
                </a:lnTo>
                <a:lnTo>
                  <a:pt x="4964" y="7388"/>
                </a:lnTo>
                <a:lnTo>
                  <a:pt x="5017" y="7388"/>
                </a:lnTo>
                <a:lnTo>
                  <a:pt x="5017" y="7465"/>
                </a:lnTo>
                <a:lnTo>
                  <a:pt x="5070" y="7465"/>
                </a:lnTo>
                <a:lnTo>
                  <a:pt x="5070" y="7543"/>
                </a:lnTo>
                <a:lnTo>
                  <a:pt x="5123" y="7543"/>
                </a:lnTo>
                <a:lnTo>
                  <a:pt x="5123" y="7621"/>
                </a:lnTo>
                <a:lnTo>
                  <a:pt x="5175" y="7621"/>
                </a:lnTo>
                <a:lnTo>
                  <a:pt x="5175" y="7699"/>
                </a:lnTo>
                <a:lnTo>
                  <a:pt x="5228" y="7699"/>
                </a:lnTo>
                <a:lnTo>
                  <a:pt x="5228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28" y="7699"/>
                </a:lnTo>
                <a:lnTo>
                  <a:pt x="5228" y="7621"/>
                </a:lnTo>
                <a:lnTo>
                  <a:pt x="5175" y="7621"/>
                </a:lnTo>
                <a:lnTo>
                  <a:pt x="5175" y="7543"/>
                </a:lnTo>
                <a:lnTo>
                  <a:pt x="5123" y="7543"/>
                </a:lnTo>
                <a:lnTo>
                  <a:pt x="5123" y="7465"/>
                </a:lnTo>
                <a:lnTo>
                  <a:pt x="5070" y="7465"/>
                </a:lnTo>
                <a:lnTo>
                  <a:pt x="5070" y="7388"/>
                </a:lnTo>
                <a:lnTo>
                  <a:pt x="5017" y="7388"/>
                </a:lnTo>
                <a:lnTo>
                  <a:pt x="5017" y="7310"/>
                </a:lnTo>
                <a:lnTo>
                  <a:pt x="4964" y="7310"/>
                </a:lnTo>
                <a:lnTo>
                  <a:pt x="4964" y="7232"/>
                </a:lnTo>
                <a:lnTo>
                  <a:pt x="4911" y="7232"/>
                </a:lnTo>
                <a:lnTo>
                  <a:pt x="4911" y="7154"/>
                </a:lnTo>
                <a:lnTo>
                  <a:pt x="4859" y="7154"/>
                </a:lnTo>
                <a:lnTo>
                  <a:pt x="4859" y="7077"/>
                </a:lnTo>
                <a:lnTo>
                  <a:pt x="4806" y="7077"/>
                </a:lnTo>
                <a:lnTo>
                  <a:pt x="4806" y="6999"/>
                </a:lnTo>
                <a:lnTo>
                  <a:pt x="4753" y="6999"/>
                </a:lnTo>
                <a:lnTo>
                  <a:pt x="4753" y="6921"/>
                </a:lnTo>
                <a:lnTo>
                  <a:pt x="4700" y="6921"/>
                </a:lnTo>
                <a:lnTo>
                  <a:pt x="4700" y="6843"/>
                </a:lnTo>
                <a:lnTo>
                  <a:pt x="4647" y="6843"/>
                </a:lnTo>
                <a:lnTo>
                  <a:pt x="4647" y="6765"/>
                </a:lnTo>
                <a:lnTo>
                  <a:pt x="4595" y="6765"/>
                </a:lnTo>
                <a:lnTo>
                  <a:pt x="4595" y="6688"/>
                </a:lnTo>
                <a:lnTo>
                  <a:pt x="4542" y="6688"/>
                </a:lnTo>
                <a:lnTo>
                  <a:pt x="4542" y="6610"/>
                </a:lnTo>
                <a:lnTo>
                  <a:pt x="4489" y="6610"/>
                </a:lnTo>
                <a:lnTo>
                  <a:pt x="4489" y="6532"/>
                </a:lnTo>
                <a:lnTo>
                  <a:pt x="4436" y="6532"/>
                </a:lnTo>
                <a:lnTo>
                  <a:pt x="4436" y="6454"/>
                </a:lnTo>
                <a:lnTo>
                  <a:pt x="4383" y="6454"/>
                </a:lnTo>
                <a:lnTo>
                  <a:pt x="4383" y="6377"/>
                </a:lnTo>
                <a:lnTo>
                  <a:pt x="4330" y="6377"/>
                </a:lnTo>
                <a:lnTo>
                  <a:pt x="4330" y="6299"/>
                </a:lnTo>
                <a:lnTo>
                  <a:pt x="4278" y="6299"/>
                </a:lnTo>
                <a:lnTo>
                  <a:pt x="4278" y="6221"/>
                </a:lnTo>
                <a:lnTo>
                  <a:pt x="4225" y="6221"/>
                </a:lnTo>
                <a:lnTo>
                  <a:pt x="4225" y="6143"/>
                </a:lnTo>
                <a:lnTo>
                  <a:pt x="4172" y="6143"/>
                </a:lnTo>
                <a:lnTo>
                  <a:pt x="4172" y="6066"/>
                </a:lnTo>
                <a:lnTo>
                  <a:pt x="4119" y="6066"/>
                </a:lnTo>
                <a:lnTo>
                  <a:pt x="4119" y="5988"/>
                </a:lnTo>
                <a:lnTo>
                  <a:pt x="4066" y="5988"/>
                </a:lnTo>
                <a:lnTo>
                  <a:pt x="4066" y="5910"/>
                </a:lnTo>
                <a:lnTo>
                  <a:pt x="4014" y="5910"/>
                </a:lnTo>
                <a:lnTo>
                  <a:pt x="4014" y="5832"/>
                </a:lnTo>
                <a:lnTo>
                  <a:pt x="3961" y="5832"/>
                </a:lnTo>
                <a:lnTo>
                  <a:pt x="3961" y="5754"/>
                </a:lnTo>
                <a:lnTo>
                  <a:pt x="3908" y="5754"/>
                </a:lnTo>
                <a:lnTo>
                  <a:pt x="3908" y="5677"/>
                </a:lnTo>
                <a:lnTo>
                  <a:pt x="3855" y="5677"/>
                </a:lnTo>
                <a:lnTo>
                  <a:pt x="3855" y="5599"/>
                </a:lnTo>
                <a:lnTo>
                  <a:pt x="3802" y="5599"/>
                </a:lnTo>
                <a:lnTo>
                  <a:pt x="3802" y="5521"/>
                </a:lnTo>
                <a:lnTo>
                  <a:pt x="3750" y="5521"/>
                </a:lnTo>
                <a:lnTo>
                  <a:pt x="3750" y="5443"/>
                </a:lnTo>
                <a:lnTo>
                  <a:pt x="3697" y="5443"/>
                </a:lnTo>
                <a:lnTo>
                  <a:pt x="3697" y="5366"/>
                </a:lnTo>
                <a:lnTo>
                  <a:pt x="3644" y="5366"/>
                </a:lnTo>
                <a:lnTo>
                  <a:pt x="3644" y="5288"/>
                </a:lnTo>
                <a:lnTo>
                  <a:pt x="3591" y="5288"/>
                </a:lnTo>
                <a:lnTo>
                  <a:pt x="3591" y="5210"/>
                </a:lnTo>
                <a:lnTo>
                  <a:pt x="3538" y="5210"/>
                </a:lnTo>
                <a:lnTo>
                  <a:pt x="3538" y="5132"/>
                </a:lnTo>
                <a:lnTo>
                  <a:pt x="3485" y="5132"/>
                </a:lnTo>
                <a:lnTo>
                  <a:pt x="3485" y="5055"/>
                </a:lnTo>
                <a:lnTo>
                  <a:pt x="3433" y="5055"/>
                </a:lnTo>
                <a:lnTo>
                  <a:pt x="3433" y="4977"/>
                </a:lnTo>
                <a:lnTo>
                  <a:pt x="3380" y="4977"/>
                </a:lnTo>
                <a:lnTo>
                  <a:pt x="3380" y="4899"/>
                </a:lnTo>
                <a:lnTo>
                  <a:pt x="3327" y="4899"/>
                </a:lnTo>
                <a:lnTo>
                  <a:pt x="3327" y="4821"/>
                </a:lnTo>
                <a:lnTo>
                  <a:pt x="3274" y="4821"/>
                </a:lnTo>
                <a:lnTo>
                  <a:pt x="3274" y="4743"/>
                </a:lnTo>
                <a:lnTo>
                  <a:pt x="3221" y="4743"/>
                </a:lnTo>
                <a:lnTo>
                  <a:pt x="3221" y="4666"/>
                </a:lnTo>
                <a:lnTo>
                  <a:pt x="3169" y="4666"/>
                </a:lnTo>
                <a:lnTo>
                  <a:pt x="3169" y="4588"/>
                </a:lnTo>
                <a:lnTo>
                  <a:pt x="3116" y="4588"/>
                </a:lnTo>
                <a:lnTo>
                  <a:pt x="3116" y="4510"/>
                </a:lnTo>
                <a:lnTo>
                  <a:pt x="3063" y="4510"/>
                </a:lnTo>
                <a:lnTo>
                  <a:pt x="3063" y="4432"/>
                </a:lnTo>
                <a:lnTo>
                  <a:pt x="3010" y="4432"/>
                </a:lnTo>
                <a:lnTo>
                  <a:pt x="3010" y="4355"/>
                </a:lnTo>
                <a:lnTo>
                  <a:pt x="2957" y="4355"/>
                </a:lnTo>
                <a:lnTo>
                  <a:pt x="2957" y="4277"/>
                </a:lnTo>
                <a:lnTo>
                  <a:pt x="2905" y="4277"/>
                </a:lnTo>
                <a:lnTo>
                  <a:pt x="2905" y="4199"/>
                </a:lnTo>
                <a:lnTo>
                  <a:pt x="2852" y="4199"/>
                </a:lnTo>
                <a:lnTo>
                  <a:pt x="2852" y="4121"/>
                </a:lnTo>
                <a:lnTo>
                  <a:pt x="2799" y="4121"/>
                </a:lnTo>
                <a:lnTo>
                  <a:pt x="2799" y="4044"/>
                </a:lnTo>
                <a:lnTo>
                  <a:pt x="2746" y="4044"/>
                </a:lnTo>
                <a:lnTo>
                  <a:pt x="2746" y="3966"/>
                </a:lnTo>
                <a:lnTo>
                  <a:pt x="2693" y="3966"/>
                </a:lnTo>
                <a:lnTo>
                  <a:pt x="2693" y="3888"/>
                </a:lnTo>
                <a:lnTo>
                  <a:pt x="2641" y="3888"/>
                </a:lnTo>
                <a:lnTo>
                  <a:pt x="2641" y="3810"/>
                </a:lnTo>
                <a:lnTo>
                  <a:pt x="2588" y="3810"/>
                </a:lnTo>
                <a:lnTo>
                  <a:pt x="2588" y="3732"/>
                </a:lnTo>
                <a:lnTo>
                  <a:pt x="2535" y="3732"/>
                </a:lnTo>
                <a:lnTo>
                  <a:pt x="2535" y="3655"/>
                </a:lnTo>
                <a:lnTo>
                  <a:pt x="2482" y="3655"/>
                </a:lnTo>
                <a:lnTo>
                  <a:pt x="2482" y="3577"/>
                </a:lnTo>
                <a:lnTo>
                  <a:pt x="2429" y="3577"/>
                </a:lnTo>
                <a:lnTo>
                  <a:pt x="2429" y="3499"/>
                </a:lnTo>
                <a:lnTo>
                  <a:pt x="2376" y="3499"/>
                </a:lnTo>
                <a:lnTo>
                  <a:pt x="2376" y="3421"/>
                </a:lnTo>
                <a:lnTo>
                  <a:pt x="2324" y="3421"/>
                </a:lnTo>
                <a:lnTo>
                  <a:pt x="2324" y="3344"/>
                </a:lnTo>
                <a:lnTo>
                  <a:pt x="2271" y="3344"/>
                </a:lnTo>
                <a:lnTo>
                  <a:pt x="2271" y="3266"/>
                </a:lnTo>
                <a:lnTo>
                  <a:pt x="2218" y="3266"/>
                </a:lnTo>
                <a:lnTo>
                  <a:pt x="2218" y="3188"/>
                </a:lnTo>
                <a:lnTo>
                  <a:pt x="2165" y="3188"/>
                </a:lnTo>
                <a:lnTo>
                  <a:pt x="2165" y="3110"/>
                </a:lnTo>
                <a:lnTo>
                  <a:pt x="2112" y="3110"/>
                </a:lnTo>
                <a:lnTo>
                  <a:pt x="2112" y="3033"/>
                </a:lnTo>
                <a:lnTo>
                  <a:pt x="2060" y="3033"/>
                </a:lnTo>
                <a:lnTo>
                  <a:pt x="2060" y="2955"/>
                </a:lnTo>
                <a:lnTo>
                  <a:pt x="2007" y="2955"/>
                </a:lnTo>
                <a:lnTo>
                  <a:pt x="2007" y="2877"/>
                </a:lnTo>
                <a:lnTo>
                  <a:pt x="1954" y="2877"/>
                </a:lnTo>
                <a:lnTo>
                  <a:pt x="1954" y="2799"/>
                </a:lnTo>
                <a:lnTo>
                  <a:pt x="1901" y="2799"/>
                </a:lnTo>
                <a:lnTo>
                  <a:pt x="1901" y="2721"/>
                </a:lnTo>
                <a:lnTo>
                  <a:pt x="1848" y="2721"/>
                </a:lnTo>
                <a:lnTo>
                  <a:pt x="1848" y="2644"/>
                </a:lnTo>
                <a:lnTo>
                  <a:pt x="1796" y="2644"/>
                </a:lnTo>
                <a:lnTo>
                  <a:pt x="1796" y="2566"/>
                </a:lnTo>
                <a:lnTo>
                  <a:pt x="1743" y="2566"/>
                </a:lnTo>
                <a:lnTo>
                  <a:pt x="1743" y="2488"/>
                </a:lnTo>
                <a:lnTo>
                  <a:pt x="1690" y="2488"/>
                </a:lnTo>
                <a:lnTo>
                  <a:pt x="1690" y="2410"/>
                </a:lnTo>
                <a:lnTo>
                  <a:pt x="1637" y="2410"/>
                </a:lnTo>
                <a:lnTo>
                  <a:pt x="1637" y="2333"/>
                </a:lnTo>
                <a:lnTo>
                  <a:pt x="1584" y="2333"/>
                </a:lnTo>
                <a:lnTo>
                  <a:pt x="1584" y="2255"/>
                </a:lnTo>
                <a:lnTo>
                  <a:pt x="1531" y="2255"/>
                </a:lnTo>
                <a:lnTo>
                  <a:pt x="1531" y="2177"/>
                </a:lnTo>
                <a:lnTo>
                  <a:pt x="1479" y="2177"/>
                </a:lnTo>
                <a:lnTo>
                  <a:pt x="1479" y="2099"/>
                </a:lnTo>
                <a:lnTo>
                  <a:pt x="1426" y="2099"/>
                </a:lnTo>
                <a:lnTo>
                  <a:pt x="1426" y="2022"/>
                </a:lnTo>
                <a:lnTo>
                  <a:pt x="1373" y="2022"/>
                </a:lnTo>
                <a:lnTo>
                  <a:pt x="1373" y="1944"/>
                </a:lnTo>
                <a:lnTo>
                  <a:pt x="1320" y="1944"/>
                </a:lnTo>
                <a:lnTo>
                  <a:pt x="1320" y="1866"/>
                </a:lnTo>
                <a:lnTo>
                  <a:pt x="1267" y="1866"/>
                </a:lnTo>
                <a:lnTo>
                  <a:pt x="1267" y="1788"/>
                </a:lnTo>
                <a:lnTo>
                  <a:pt x="1215" y="1788"/>
                </a:lnTo>
                <a:lnTo>
                  <a:pt x="1215" y="1710"/>
                </a:lnTo>
                <a:lnTo>
                  <a:pt x="1162" y="1710"/>
                </a:lnTo>
                <a:lnTo>
                  <a:pt x="1162" y="1633"/>
                </a:lnTo>
                <a:lnTo>
                  <a:pt x="1109" y="1633"/>
                </a:lnTo>
                <a:lnTo>
                  <a:pt x="1109" y="1555"/>
                </a:lnTo>
                <a:lnTo>
                  <a:pt x="1056" y="1555"/>
                </a:lnTo>
                <a:lnTo>
                  <a:pt x="1056" y="1477"/>
                </a:lnTo>
                <a:lnTo>
                  <a:pt x="1003" y="1477"/>
                </a:lnTo>
                <a:lnTo>
                  <a:pt x="1003" y="1399"/>
                </a:lnTo>
                <a:lnTo>
                  <a:pt x="951" y="1399"/>
                </a:lnTo>
                <a:lnTo>
                  <a:pt x="951" y="1322"/>
                </a:lnTo>
                <a:lnTo>
                  <a:pt x="898" y="1322"/>
                </a:lnTo>
                <a:lnTo>
                  <a:pt x="898" y="1244"/>
                </a:lnTo>
                <a:lnTo>
                  <a:pt x="845" y="1244"/>
                </a:lnTo>
                <a:lnTo>
                  <a:pt x="845" y="1166"/>
                </a:lnTo>
                <a:lnTo>
                  <a:pt x="792" y="1166"/>
                </a:lnTo>
                <a:lnTo>
                  <a:pt x="792" y="1088"/>
                </a:lnTo>
                <a:lnTo>
                  <a:pt x="739" y="1088"/>
                </a:lnTo>
                <a:lnTo>
                  <a:pt x="739" y="1011"/>
                </a:lnTo>
                <a:lnTo>
                  <a:pt x="686" y="1011"/>
                </a:lnTo>
                <a:lnTo>
                  <a:pt x="686" y="933"/>
                </a:lnTo>
                <a:lnTo>
                  <a:pt x="634" y="933"/>
                </a:lnTo>
                <a:lnTo>
                  <a:pt x="634" y="855"/>
                </a:lnTo>
                <a:lnTo>
                  <a:pt x="581" y="855"/>
                </a:lnTo>
                <a:lnTo>
                  <a:pt x="581" y="777"/>
                </a:lnTo>
                <a:lnTo>
                  <a:pt x="528" y="777"/>
                </a:lnTo>
                <a:lnTo>
                  <a:pt x="528" y="699"/>
                </a:lnTo>
                <a:lnTo>
                  <a:pt x="475" y="699"/>
                </a:lnTo>
                <a:lnTo>
                  <a:pt x="475" y="622"/>
                </a:lnTo>
                <a:lnTo>
                  <a:pt x="422" y="622"/>
                </a:lnTo>
                <a:lnTo>
                  <a:pt x="422" y="544"/>
                </a:lnTo>
                <a:lnTo>
                  <a:pt x="370" y="544"/>
                </a:lnTo>
                <a:lnTo>
                  <a:pt x="370" y="466"/>
                </a:lnTo>
                <a:lnTo>
                  <a:pt x="317" y="466"/>
                </a:lnTo>
                <a:lnTo>
                  <a:pt x="317" y="388"/>
                </a:lnTo>
                <a:lnTo>
                  <a:pt x="264" y="388"/>
                </a:lnTo>
                <a:lnTo>
                  <a:pt x="264" y="311"/>
                </a:lnTo>
                <a:lnTo>
                  <a:pt x="211" y="311"/>
                </a:lnTo>
                <a:lnTo>
                  <a:pt x="211" y="233"/>
                </a:lnTo>
                <a:lnTo>
                  <a:pt x="158" y="233"/>
                </a:lnTo>
                <a:lnTo>
                  <a:pt x="158" y="155"/>
                </a:lnTo>
                <a:lnTo>
                  <a:pt x="106" y="155"/>
                </a:lnTo>
                <a:lnTo>
                  <a:pt x="106" y="77"/>
                </a:lnTo>
                <a:lnTo>
                  <a:pt x="53" y="77"/>
                </a:lnTo>
                <a:lnTo>
                  <a:pt x="53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D7C0D6C-8ADC-C642-82C7-E8672BD575AE}"/>
              </a:ext>
            </a:extLst>
          </p:cNvPr>
          <p:cNvSpPr>
            <a:spLocks/>
          </p:cNvSpPr>
          <p:nvPr/>
        </p:nvSpPr>
        <p:spPr bwMode="auto">
          <a:xfrm flipV="1">
            <a:off x="3012048" y="6412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0 w 5281"/>
              <a:gd name="T7" fmla="*/ 2147483647 h 7777"/>
              <a:gd name="T8" fmla="*/ 0 w 5281"/>
              <a:gd name="T9" fmla="*/ 2147483647 h 7777"/>
              <a:gd name="T10" fmla="*/ 0 w 5281"/>
              <a:gd name="T11" fmla="*/ 2147483647 h 7777"/>
              <a:gd name="T12" fmla="*/ 0 w 5281"/>
              <a:gd name="T13" fmla="*/ 2147483647 h 7777"/>
              <a:gd name="T14" fmla="*/ 0 w 5281"/>
              <a:gd name="T15" fmla="*/ 2147483647 h 7777"/>
              <a:gd name="T16" fmla="*/ 0 w 5281"/>
              <a:gd name="T17" fmla="*/ 2147483647 h 7777"/>
              <a:gd name="T18" fmla="*/ 0 w 5281"/>
              <a:gd name="T19" fmla="*/ 2147483647 h 7777"/>
              <a:gd name="T20" fmla="*/ 0 w 5281"/>
              <a:gd name="T21" fmla="*/ 2147483647 h 7777"/>
              <a:gd name="T22" fmla="*/ 0 w 5281"/>
              <a:gd name="T23" fmla="*/ 2147483647 h 7777"/>
              <a:gd name="T24" fmla="*/ 0 w 5281"/>
              <a:gd name="T25" fmla="*/ 2147483647 h 7777"/>
              <a:gd name="T26" fmla="*/ 0 w 5281"/>
              <a:gd name="T27" fmla="*/ 2147483647 h 7777"/>
              <a:gd name="T28" fmla="*/ 0 w 5281"/>
              <a:gd name="T29" fmla="*/ 2147483647 h 7777"/>
              <a:gd name="T30" fmla="*/ 0 w 5281"/>
              <a:gd name="T31" fmla="*/ 2147483647 h 7777"/>
              <a:gd name="T32" fmla="*/ 0 w 5281"/>
              <a:gd name="T33" fmla="*/ 2147483647 h 7777"/>
              <a:gd name="T34" fmla="*/ 0 w 5281"/>
              <a:gd name="T35" fmla="*/ 2147483647 h 7777"/>
              <a:gd name="T36" fmla="*/ 0 w 5281"/>
              <a:gd name="T37" fmla="*/ 2147483647 h 7777"/>
              <a:gd name="T38" fmla="*/ 0 w 5281"/>
              <a:gd name="T39" fmla="*/ 2147483647 h 7777"/>
              <a:gd name="T40" fmla="*/ 0 w 5281"/>
              <a:gd name="T41" fmla="*/ 2147483647 h 7777"/>
              <a:gd name="T42" fmla="*/ 0 w 5281"/>
              <a:gd name="T43" fmla="*/ 2147483647 h 7777"/>
              <a:gd name="T44" fmla="*/ 0 w 5281"/>
              <a:gd name="T45" fmla="*/ 2147483647 h 7777"/>
              <a:gd name="T46" fmla="*/ 0 w 5281"/>
              <a:gd name="T47" fmla="*/ 2147483647 h 7777"/>
              <a:gd name="T48" fmla="*/ 0 w 5281"/>
              <a:gd name="T49" fmla="*/ 2147483647 h 7777"/>
              <a:gd name="T50" fmla="*/ 0 w 5281"/>
              <a:gd name="T51" fmla="*/ 2147483647 h 7777"/>
              <a:gd name="T52" fmla="*/ 0 w 5281"/>
              <a:gd name="T53" fmla="*/ 2147483647 h 7777"/>
              <a:gd name="T54" fmla="*/ 0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0" y="2721"/>
                </a:lnTo>
                <a:lnTo>
                  <a:pt x="0" y="2799"/>
                </a:lnTo>
                <a:lnTo>
                  <a:pt x="0" y="2877"/>
                </a:lnTo>
                <a:lnTo>
                  <a:pt x="0" y="2955"/>
                </a:lnTo>
                <a:lnTo>
                  <a:pt x="0" y="3033"/>
                </a:lnTo>
                <a:lnTo>
                  <a:pt x="0" y="3110"/>
                </a:lnTo>
                <a:lnTo>
                  <a:pt x="0" y="3188"/>
                </a:lnTo>
                <a:lnTo>
                  <a:pt x="0" y="3266"/>
                </a:lnTo>
                <a:lnTo>
                  <a:pt x="0" y="3344"/>
                </a:lnTo>
                <a:lnTo>
                  <a:pt x="0" y="3421"/>
                </a:lnTo>
                <a:lnTo>
                  <a:pt x="0" y="3499"/>
                </a:lnTo>
                <a:lnTo>
                  <a:pt x="0" y="3577"/>
                </a:lnTo>
                <a:lnTo>
                  <a:pt x="0" y="3655"/>
                </a:lnTo>
                <a:lnTo>
                  <a:pt x="0" y="3732"/>
                </a:lnTo>
                <a:lnTo>
                  <a:pt x="0" y="3810"/>
                </a:lnTo>
                <a:lnTo>
                  <a:pt x="0" y="3888"/>
                </a:lnTo>
                <a:lnTo>
                  <a:pt x="0" y="3966"/>
                </a:lnTo>
                <a:lnTo>
                  <a:pt x="0" y="4044"/>
                </a:lnTo>
                <a:lnTo>
                  <a:pt x="0" y="4121"/>
                </a:lnTo>
                <a:lnTo>
                  <a:pt x="0" y="4199"/>
                </a:lnTo>
                <a:lnTo>
                  <a:pt x="0" y="4277"/>
                </a:lnTo>
                <a:lnTo>
                  <a:pt x="0" y="4355"/>
                </a:lnTo>
                <a:lnTo>
                  <a:pt x="0" y="4432"/>
                </a:lnTo>
                <a:lnTo>
                  <a:pt x="0" y="4510"/>
                </a:lnTo>
                <a:lnTo>
                  <a:pt x="0" y="4588"/>
                </a:lnTo>
                <a:lnTo>
                  <a:pt x="0" y="4666"/>
                </a:lnTo>
                <a:lnTo>
                  <a:pt x="0" y="4743"/>
                </a:lnTo>
                <a:lnTo>
                  <a:pt x="0" y="4821"/>
                </a:lnTo>
                <a:lnTo>
                  <a:pt x="0" y="4899"/>
                </a:lnTo>
                <a:lnTo>
                  <a:pt x="0" y="4977"/>
                </a:lnTo>
                <a:lnTo>
                  <a:pt x="0" y="5055"/>
                </a:lnTo>
                <a:lnTo>
                  <a:pt x="0" y="5132"/>
                </a:lnTo>
                <a:lnTo>
                  <a:pt x="0" y="5210"/>
                </a:lnTo>
                <a:lnTo>
                  <a:pt x="0" y="5288"/>
                </a:lnTo>
                <a:lnTo>
                  <a:pt x="0" y="5366"/>
                </a:lnTo>
                <a:lnTo>
                  <a:pt x="0" y="5443"/>
                </a:lnTo>
                <a:lnTo>
                  <a:pt x="0" y="5521"/>
                </a:lnTo>
                <a:lnTo>
                  <a:pt x="0" y="5599"/>
                </a:lnTo>
                <a:lnTo>
                  <a:pt x="0" y="5677"/>
                </a:lnTo>
                <a:lnTo>
                  <a:pt x="0" y="5754"/>
                </a:lnTo>
                <a:lnTo>
                  <a:pt x="0" y="5832"/>
                </a:lnTo>
                <a:lnTo>
                  <a:pt x="0" y="5910"/>
                </a:lnTo>
                <a:lnTo>
                  <a:pt x="0" y="5988"/>
                </a:lnTo>
                <a:lnTo>
                  <a:pt x="0" y="6066"/>
                </a:lnTo>
                <a:lnTo>
                  <a:pt x="0" y="6143"/>
                </a:lnTo>
                <a:lnTo>
                  <a:pt x="0" y="6221"/>
                </a:lnTo>
                <a:lnTo>
                  <a:pt x="0" y="6299"/>
                </a:lnTo>
                <a:lnTo>
                  <a:pt x="0" y="6377"/>
                </a:lnTo>
                <a:lnTo>
                  <a:pt x="0" y="6454"/>
                </a:lnTo>
                <a:lnTo>
                  <a:pt x="0" y="6532"/>
                </a:lnTo>
                <a:lnTo>
                  <a:pt x="0" y="6610"/>
                </a:lnTo>
                <a:lnTo>
                  <a:pt x="0" y="6688"/>
                </a:lnTo>
                <a:lnTo>
                  <a:pt x="0" y="6765"/>
                </a:lnTo>
                <a:lnTo>
                  <a:pt x="0" y="6843"/>
                </a:lnTo>
                <a:lnTo>
                  <a:pt x="0" y="6921"/>
                </a:lnTo>
                <a:lnTo>
                  <a:pt x="0" y="6999"/>
                </a:lnTo>
                <a:lnTo>
                  <a:pt x="0" y="7077"/>
                </a:lnTo>
                <a:lnTo>
                  <a:pt x="0" y="7154"/>
                </a:lnTo>
                <a:lnTo>
                  <a:pt x="0" y="7232"/>
                </a:lnTo>
                <a:lnTo>
                  <a:pt x="0" y="7310"/>
                </a:lnTo>
                <a:lnTo>
                  <a:pt x="0" y="7388"/>
                </a:lnTo>
                <a:lnTo>
                  <a:pt x="0" y="7465"/>
                </a:lnTo>
                <a:lnTo>
                  <a:pt x="0" y="7543"/>
                </a:lnTo>
                <a:lnTo>
                  <a:pt x="0" y="7621"/>
                </a:lnTo>
                <a:lnTo>
                  <a:pt x="0" y="7699"/>
                </a:lnTo>
                <a:lnTo>
                  <a:pt x="0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281" y="7154"/>
                </a:lnTo>
                <a:lnTo>
                  <a:pt x="5281" y="7077"/>
                </a:lnTo>
                <a:lnTo>
                  <a:pt x="5281" y="6999"/>
                </a:lnTo>
                <a:lnTo>
                  <a:pt x="5281" y="6921"/>
                </a:lnTo>
                <a:lnTo>
                  <a:pt x="5281" y="6843"/>
                </a:lnTo>
                <a:lnTo>
                  <a:pt x="5281" y="6765"/>
                </a:lnTo>
                <a:lnTo>
                  <a:pt x="5281" y="6688"/>
                </a:lnTo>
                <a:lnTo>
                  <a:pt x="5281" y="6610"/>
                </a:lnTo>
                <a:lnTo>
                  <a:pt x="5281" y="6532"/>
                </a:lnTo>
                <a:lnTo>
                  <a:pt x="5281" y="6454"/>
                </a:lnTo>
                <a:lnTo>
                  <a:pt x="5281" y="6377"/>
                </a:lnTo>
                <a:lnTo>
                  <a:pt x="5281" y="6299"/>
                </a:lnTo>
                <a:lnTo>
                  <a:pt x="5281" y="6221"/>
                </a:lnTo>
                <a:lnTo>
                  <a:pt x="5281" y="6143"/>
                </a:lnTo>
                <a:lnTo>
                  <a:pt x="5281" y="6066"/>
                </a:lnTo>
                <a:lnTo>
                  <a:pt x="5281" y="5988"/>
                </a:lnTo>
                <a:lnTo>
                  <a:pt x="5281" y="5910"/>
                </a:lnTo>
                <a:lnTo>
                  <a:pt x="5281" y="5832"/>
                </a:lnTo>
                <a:lnTo>
                  <a:pt x="5281" y="5754"/>
                </a:lnTo>
                <a:lnTo>
                  <a:pt x="5281" y="5677"/>
                </a:lnTo>
                <a:lnTo>
                  <a:pt x="5281" y="5599"/>
                </a:lnTo>
                <a:lnTo>
                  <a:pt x="5281" y="5521"/>
                </a:lnTo>
                <a:lnTo>
                  <a:pt x="5281" y="5443"/>
                </a:lnTo>
                <a:lnTo>
                  <a:pt x="5281" y="5366"/>
                </a:lnTo>
                <a:lnTo>
                  <a:pt x="5281" y="5288"/>
                </a:lnTo>
                <a:lnTo>
                  <a:pt x="5281" y="5210"/>
                </a:lnTo>
                <a:lnTo>
                  <a:pt x="5281" y="5132"/>
                </a:lnTo>
                <a:lnTo>
                  <a:pt x="5281" y="5055"/>
                </a:lnTo>
                <a:lnTo>
                  <a:pt x="5281" y="4977"/>
                </a:lnTo>
                <a:lnTo>
                  <a:pt x="5281" y="4899"/>
                </a:lnTo>
                <a:lnTo>
                  <a:pt x="5281" y="4821"/>
                </a:lnTo>
                <a:lnTo>
                  <a:pt x="5281" y="4743"/>
                </a:lnTo>
                <a:lnTo>
                  <a:pt x="5281" y="4666"/>
                </a:lnTo>
                <a:lnTo>
                  <a:pt x="5281" y="4588"/>
                </a:lnTo>
                <a:lnTo>
                  <a:pt x="5281" y="4510"/>
                </a:lnTo>
                <a:lnTo>
                  <a:pt x="5281" y="4432"/>
                </a:lnTo>
                <a:lnTo>
                  <a:pt x="5281" y="4355"/>
                </a:lnTo>
                <a:lnTo>
                  <a:pt x="5281" y="4277"/>
                </a:lnTo>
                <a:lnTo>
                  <a:pt x="5281" y="4199"/>
                </a:lnTo>
                <a:lnTo>
                  <a:pt x="5281" y="4121"/>
                </a:lnTo>
                <a:lnTo>
                  <a:pt x="5281" y="4044"/>
                </a:lnTo>
                <a:lnTo>
                  <a:pt x="5281" y="3966"/>
                </a:lnTo>
                <a:lnTo>
                  <a:pt x="5281" y="3888"/>
                </a:lnTo>
                <a:lnTo>
                  <a:pt x="5281" y="3810"/>
                </a:lnTo>
                <a:lnTo>
                  <a:pt x="5281" y="3732"/>
                </a:lnTo>
                <a:lnTo>
                  <a:pt x="5281" y="3655"/>
                </a:lnTo>
                <a:lnTo>
                  <a:pt x="5281" y="3577"/>
                </a:lnTo>
                <a:lnTo>
                  <a:pt x="5281" y="3499"/>
                </a:lnTo>
                <a:lnTo>
                  <a:pt x="5281" y="3421"/>
                </a:lnTo>
                <a:lnTo>
                  <a:pt x="5281" y="3344"/>
                </a:lnTo>
                <a:lnTo>
                  <a:pt x="5281" y="3266"/>
                </a:lnTo>
                <a:lnTo>
                  <a:pt x="5281" y="3188"/>
                </a:lnTo>
                <a:lnTo>
                  <a:pt x="5281" y="3110"/>
                </a:lnTo>
                <a:lnTo>
                  <a:pt x="5281" y="3033"/>
                </a:lnTo>
                <a:lnTo>
                  <a:pt x="5281" y="2955"/>
                </a:lnTo>
                <a:lnTo>
                  <a:pt x="5281" y="2877"/>
                </a:lnTo>
                <a:lnTo>
                  <a:pt x="5281" y="2799"/>
                </a:lnTo>
                <a:lnTo>
                  <a:pt x="5281" y="2721"/>
                </a:lnTo>
                <a:lnTo>
                  <a:pt x="5281" y="2644"/>
                </a:lnTo>
                <a:lnTo>
                  <a:pt x="5281" y="2566"/>
                </a:lnTo>
                <a:lnTo>
                  <a:pt x="5281" y="2488"/>
                </a:lnTo>
                <a:lnTo>
                  <a:pt x="5281" y="2410"/>
                </a:lnTo>
                <a:lnTo>
                  <a:pt x="5281" y="2333"/>
                </a:lnTo>
                <a:lnTo>
                  <a:pt x="5281" y="2255"/>
                </a:lnTo>
                <a:lnTo>
                  <a:pt x="5281" y="2177"/>
                </a:lnTo>
                <a:lnTo>
                  <a:pt x="5281" y="2099"/>
                </a:lnTo>
                <a:lnTo>
                  <a:pt x="5281" y="2022"/>
                </a:lnTo>
                <a:lnTo>
                  <a:pt x="5281" y="1944"/>
                </a:lnTo>
                <a:lnTo>
                  <a:pt x="5281" y="1866"/>
                </a:lnTo>
                <a:lnTo>
                  <a:pt x="5281" y="1788"/>
                </a:lnTo>
                <a:lnTo>
                  <a:pt x="5281" y="1710"/>
                </a:lnTo>
                <a:lnTo>
                  <a:pt x="5281" y="1633"/>
                </a:lnTo>
                <a:lnTo>
                  <a:pt x="5281" y="1555"/>
                </a:lnTo>
                <a:lnTo>
                  <a:pt x="5281" y="1477"/>
                </a:lnTo>
                <a:lnTo>
                  <a:pt x="5281" y="1399"/>
                </a:lnTo>
                <a:lnTo>
                  <a:pt x="5281" y="1322"/>
                </a:lnTo>
                <a:lnTo>
                  <a:pt x="5281" y="1244"/>
                </a:lnTo>
                <a:lnTo>
                  <a:pt x="5281" y="1166"/>
                </a:lnTo>
                <a:lnTo>
                  <a:pt x="5281" y="1088"/>
                </a:lnTo>
                <a:lnTo>
                  <a:pt x="5281" y="1011"/>
                </a:lnTo>
                <a:lnTo>
                  <a:pt x="5281" y="933"/>
                </a:lnTo>
                <a:lnTo>
                  <a:pt x="5281" y="855"/>
                </a:lnTo>
                <a:lnTo>
                  <a:pt x="5281" y="777"/>
                </a:lnTo>
                <a:lnTo>
                  <a:pt x="5281" y="699"/>
                </a:lnTo>
                <a:lnTo>
                  <a:pt x="5281" y="622"/>
                </a:lnTo>
                <a:lnTo>
                  <a:pt x="5281" y="544"/>
                </a:lnTo>
                <a:lnTo>
                  <a:pt x="5281" y="466"/>
                </a:lnTo>
                <a:lnTo>
                  <a:pt x="5281" y="388"/>
                </a:lnTo>
                <a:lnTo>
                  <a:pt x="5281" y="311"/>
                </a:lnTo>
                <a:lnTo>
                  <a:pt x="5281" y="233"/>
                </a:lnTo>
                <a:lnTo>
                  <a:pt x="5281" y="155"/>
                </a:lnTo>
                <a:lnTo>
                  <a:pt x="5281" y="77"/>
                </a:lnTo>
                <a:lnTo>
                  <a:pt x="5281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F6C5D9D-CE72-0C4C-A0F2-A2043885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6435" y="2201792"/>
            <a:ext cx="2365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-10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80C1747-EAE7-7248-997E-219989FB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048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MS Sans Serif" charset="0"/>
              </a:rPr>
              <a:t>0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C1082D2-4D5F-D645-8DCE-8476A3EA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635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F8190D5D-AFC4-0945-8287-7F1359140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798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BB2F31FA-30F7-4942-9F04-956136E99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20382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5D28B31D-E4FC-8743-8D65-CAA07B58C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5492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2689B828-8456-CE4E-861A-BF6757CB677B}"/>
              </a:ext>
            </a:extLst>
          </p:cNvPr>
          <p:cNvSpPr>
            <a:spLocks/>
          </p:cNvSpPr>
          <p:nvPr/>
        </p:nvSpPr>
        <p:spPr bwMode="auto">
          <a:xfrm flipV="1">
            <a:off x="5863198" y="641280"/>
            <a:ext cx="277812" cy="1489075"/>
          </a:xfrm>
          <a:custGeom>
            <a:avLst/>
            <a:gdLst>
              <a:gd name="T0" fmla="*/ 2147483647 w 1165"/>
              <a:gd name="T1" fmla="*/ 2147483647 h 7777"/>
              <a:gd name="T2" fmla="*/ 2147483647 w 1165"/>
              <a:gd name="T3" fmla="*/ 2147483647 h 7777"/>
              <a:gd name="T4" fmla="*/ 2147483647 w 1165"/>
              <a:gd name="T5" fmla="*/ 2147483647 h 7777"/>
              <a:gd name="T6" fmla="*/ 2147483647 w 1165"/>
              <a:gd name="T7" fmla="*/ 2147483647 h 7777"/>
              <a:gd name="T8" fmla="*/ 2147483647 w 1165"/>
              <a:gd name="T9" fmla="*/ 2147483647 h 7777"/>
              <a:gd name="T10" fmla="*/ 2147483647 w 1165"/>
              <a:gd name="T11" fmla="*/ 2147483647 h 7777"/>
              <a:gd name="T12" fmla="*/ 2147483647 w 1165"/>
              <a:gd name="T13" fmla="*/ 2147483647 h 7777"/>
              <a:gd name="T14" fmla="*/ 2147483647 w 1165"/>
              <a:gd name="T15" fmla="*/ 2147483647 h 7777"/>
              <a:gd name="T16" fmla="*/ 2147483647 w 1165"/>
              <a:gd name="T17" fmla="*/ 2147483647 h 7777"/>
              <a:gd name="T18" fmla="*/ 2147483647 w 1165"/>
              <a:gd name="T19" fmla="*/ 2147483647 h 7777"/>
              <a:gd name="T20" fmla="*/ 2147483647 w 1165"/>
              <a:gd name="T21" fmla="*/ 2147483647 h 7777"/>
              <a:gd name="T22" fmla="*/ 2147483647 w 1165"/>
              <a:gd name="T23" fmla="*/ 2147483647 h 7777"/>
              <a:gd name="T24" fmla="*/ 2147483647 w 1165"/>
              <a:gd name="T25" fmla="*/ 2147483647 h 7777"/>
              <a:gd name="T26" fmla="*/ 2147483647 w 1165"/>
              <a:gd name="T27" fmla="*/ 2147483647 h 7777"/>
              <a:gd name="T28" fmla="*/ 2147483647 w 1165"/>
              <a:gd name="T29" fmla="*/ 2147483647 h 7777"/>
              <a:gd name="T30" fmla="*/ 2147483647 w 1165"/>
              <a:gd name="T31" fmla="*/ 2147483647 h 7777"/>
              <a:gd name="T32" fmla="*/ 2147483647 w 1165"/>
              <a:gd name="T33" fmla="*/ 2147483647 h 7777"/>
              <a:gd name="T34" fmla="*/ 2147483647 w 1165"/>
              <a:gd name="T35" fmla="*/ 2147483647 h 7777"/>
              <a:gd name="T36" fmla="*/ 2147483647 w 1165"/>
              <a:gd name="T37" fmla="*/ 2147483647 h 7777"/>
              <a:gd name="T38" fmla="*/ 2147483647 w 1165"/>
              <a:gd name="T39" fmla="*/ 2147483647 h 7777"/>
              <a:gd name="T40" fmla="*/ 2147483647 w 1165"/>
              <a:gd name="T41" fmla="*/ 2147483647 h 7777"/>
              <a:gd name="T42" fmla="*/ 2147483647 w 1165"/>
              <a:gd name="T43" fmla="*/ 2147483647 h 7777"/>
              <a:gd name="T44" fmla="*/ 2147483647 w 1165"/>
              <a:gd name="T45" fmla="*/ 2147483647 h 7777"/>
              <a:gd name="T46" fmla="*/ 2147483647 w 1165"/>
              <a:gd name="T47" fmla="*/ 2147483647 h 7777"/>
              <a:gd name="T48" fmla="*/ 2147483647 w 1165"/>
              <a:gd name="T49" fmla="*/ 2147483647 h 7777"/>
              <a:gd name="T50" fmla="*/ 2147483647 w 1165"/>
              <a:gd name="T51" fmla="*/ 2147483647 h 7777"/>
              <a:gd name="T52" fmla="*/ 2147483647 w 1165"/>
              <a:gd name="T53" fmla="*/ 2147483647 h 7777"/>
              <a:gd name="T54" fmla="*/ 2147483647 w 1165"/>
              <a:gd name="T55" fmla="*/ 2147483647 h 7777"/>
              <a:gd name="T56" fmla="*/ 2147483647 w 1165"/>
              <a:gd name="T57" fmla="*/ 2147483647 h 7777"/>
              <a:gd name="T58" fmla="*/ 2147483647 w 1165"/>
              <a:gd name="T59" fmla="*/ 2147483647 h 7777"/>
              <a:gd name="T60" fmla="*/ 2147483647 w 1165"/>
              <a:gd name="T61" fmla="*/ 2147483647 h 7777"/>
              <a:gd name="T62" fmla="*/ 2147483647 w 1165"/>
              <a:gd name="T63" fmla="*/ 2147483647 h 7777"/>
              <a:gd name="T64" fmla="*/ 2147483647 w 1165"/>
              <a:gd name="T65" fmla="*/ 2147483647 h 7777"/>
              <a:gd name="T66" fmla="*/ 2147483647 w 1165"/>
              <a:gd name="T67" fmla="*/ 2147483647 h 7777"/>
              <a:gd name="T68" fmla="*/ 2147483647 w 1165"/>
              <a:gd name="T69" fmla="*/ 2147483647 h 7777"/>
              <a:gd name="T70" fmla="*/ 2147483647 w 1165"/>
              <a:gd name="T71" fmla="*/ 2147483647 h 7777"/>
              <a:gd name="T72" fmla="*/ 2147483647 w 1165"/>
              <a:gd name="T73" fmla="*/ 2147483647 h 7777"/>
              <a:gd name="T74" fmla="*/ 2147483647 w 1165"/>
              <a:gd name="T75" fmla="*/ 2147483647 h 7777"/>
              <a:gd name="T76" fmla="*/ 2147483647 w 1165"/>
              <a:gd name="T77" fmla="*/ 2147483647 h 7777"/>
              <a:gd name="T78" fmla="*/ 2147483647 w 1165"/>
              <a:gd name="T79" fmla="*/ 2147483647 h 7777"/>
              <a:gd name="T80" fmla="*/ 2147483647 w 1165"/>
              <a:gd name="T81" fmla="*/ 2147483647 h 7777"/>
              <a:gd name="T82" fmla="*/ 2147483647 w 1165"/>
              <a:gd name="T83" fmla="*/ 2147483647 h 7777"/>
              <a:gd name="T84" fmla="*/ 2147483647 w 1165"/>
              <a:gd name="T85" fmla="*/ 2147483647 h 7777"/>
              <a:gd name="T86" fmla="*/ 2147483647 w 1165"/>
              <a:gd name="T87" fmla="*/ 2147483647 h 7777"/>
              <a:gd name="T88" fmla="*/ 2147483647 w 1165"/>
              <a:gd name="T89" fmla="*/ 2147483647 h 7777"/>
              <a:gd name="T90" fmla="*/ 2147483647 w 1165"/>
              <a:gd name="T91" fmla="*/ 2147483647 h 7777"/>
              <a:gd name="T92" fmla="*/ 2147483647 w 1165"/>
              <a:gd name="T93" fmla="*/ 2147483647 h 7777"/>
              <a:gd name="T94" fmla="*/ 2147483647 w 1165"/>
              <a:gd name="T95" fmla="*/ 2147483647 h 7777"/>
              <a:gd name="T96" fmla="*/ 2147483647 w 1165"/>
              <a:gd name="T97" fmla="*/ 2147483647 h 7777"/>
              <a:gd name="T98" fmla="*/ 2147483647 w 1165"/>
              <a:gd name="T99" fmla="*/ 2147483647 h 7777"/>
              <a:gd name="T100" fmla="*/ 2147483647 w 1165"/>
              <a:gd name="T101" fmla="*/ 2147483647 h 7777"/>
              <a:gd name="T102" fmla="*/ 2147483647 w 1165"/>
              <a:gd name="T103" fmla="*/ 2147483647 h 7777"/>
              <a:gd name="T104" fmla="*/ 2147483647 w 1165"/>
              <a:gd name="T105" fmla="*/ 2147483647 h 7777"/>
              <a:gd name="T106" fmla="*/ 2147483647 w 1165"/>
              <a:gd name="T107" fmla="*/ 2147483647 h 7777"/>
              <a:gd name="T108" fmla="*/ 2147483647 w 1165"/>
              <a:gd name="T109" fmla="*/ 2147483647 h 7777"/>
              <a:gd name="T110" fmla="*/ 2147483647 w 1165"/>
              <a:gd name="T111" fmla="*/ 2147483647 h 7777"/>
              <a:gd name="T112" fmla="*/ 2147483647 w 1165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65"/>
              <a:gd name="T172" fmla="*/ 0 h 7777"/>
              <a:gd name="T173" fmla="*/ 1165 w 1165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65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56" y="77"/>
                </a:lnTo>
                <a:lnTo>
                  <a:pt x="56" y="155"/>
                </a:lnTo>
                <a:lnTo>
                  <a:pt x="118" y="155"/>
                </a:lnTo>
                <a:lnTo>
                  <a:pt x="118" y="233"/>
                </a:lnTo>
                <a:lnTo>
                  <a:pt x="157" y="233"/>
                </a:lnTo>
                <a:lnTo>
                  <a:pt x="157" y="311"/>
                </a:lnTo>
                <a:lnTo>
                  <a:pt x="186" y="311"/>
                </a:lnTo>
                <a:lnTo>
                  <a:pt x="186" y="388"/>
                </a:lnTo>
                <a:lnTo>
                  <a:pt x="210" y="388"/>
                </a:lnTo>
                <a:lnTo>
                  <a:pt x="210" y="466"/>
                </a:lnTo>
                <a:lnTo>
                  <a:pt x="231" y="466"/>
                </a:lnTo>
                <a:lnTo>
                  <a:pt x="231" y="544"/>
                </a:lnTo>
                <a:lnTo>
                  <a:pt x="248" y="544"/>
                </a:lnTo>
                <a:lnTo>
                  <a:pt x="248" y="622"/>
                </a:lnTo>
                <a:lnTo>
                  <a:pt x="264" y="622"/>
                </a:lnTo>
                <a:lnTo>
                  <a:pt x="264" y="699"/>
                </a:lnTo>
                <a:lnTo>
                  <a:pt x="279" y="699"/>
                </a:lnTo>
                <a:lnTo>
                  <a:pt x="279" y="777"/>
                </a:lnTo>
                <a:lnTo>
                  <a:pt x="292" y="777"/>
                </a:lnTo>
                <a:lnTo>
                  <a:pt x="292" y="855"/>
                </a:lnTo>
                <a:lnTo>
                  <a:pt x="305" y="855"/>
                </a:lnTo>
                <a:lnTo>
                  <a:pt x="305" y="933"/>
                </a:lnTo>
                <a:lnTo>
                  <a:pt x="317" y="933"/>
                </a:lnTo>
                <a:lnTo>
                  <a:pt x="317" y="1011"/>
                </a:lnTo>
                <a:lnTo>
                  <a:pt x="328" y="1011"/>
                </a:lnTo>
                <a:lnTo>
                  <a:pt x="328" y="1088"/>
                </a:lnTo>
                <a:lnTo>
                  <a:pt x="338" y="1088"/>
                </a:lnTo>
                <a:lnTo>
                  <a:pt x="338" y="1166"/>
                </a:lnTo>
                <a:lnTo>
                  <a:pt x="348" y="1166"/>
                </a:lnTo>
                <a:lnTo>
                  <a:pt x="348" y="1244"/>
                </a:lnTo>
                <a:lnTo>
                  <a:pt x="357" y="1244"/>
                </a:lnTo>
                <a:lnTo>
                  <a:pt x="357" y="1322"/>
                </a:lnTo>
                <a:lnTo>
                  <a:pt x="367" y="1322"/>
                </a:lnTo>
                <a:lnTo>
                  <a:pt x="367" y="1399"/>
                </a:lnTo>
                <a:lnTo>
                  <a:pt x="375" y="1399"/>
                </a:lnTo>
                <a:lnTo>
                  <a:pt x="375" y="1477"/>
                </a:lnTo>
                <a:lnTo>
                  <a:pt x="384" y="1477"/>
                </a:lnTo>
                <a:lnTo>
                  <a:pt x="384" y="1555"/>
                </a:lnTo>
                <a:lnTo>
                  <a:pt x="392" y="1555"/>
                </a:lnTo>
                <a:lnTo>
                  <a:pt x="392" y="1633"/>
                </a:lnTo>
                <a:lnTo>
                  <a:pt x="400" y="1633"/>
                </a:lnTo>
                <a:lnTo>
                  <a:pt x="400" y="1710"/>
                </a:lnTo>
                <a:lnTo>
                  <a:pt x="408" y="1710"/>
                </a:lnTo>
                <a:lnTo>
                  <a:pt x="408" y="1788"/>
                </a:lnTo>
                <a:lnTo>
                  <a:pt x="415" y="1788"/>
                </a:lnTo>
                <a:lnTo>
                  <a:pt x="415" y="1866"/>
                </a:lnTo>
                <a:lnTo>
                  <a:pt x="423" y="1866"/>
                </a:lnTo>
                <a:lnTo>
                  <a:pt x="423" y="1944"/>
                </a:lnTo>
                <a:lnTo>
                  <a:pt x="430" y="1944"/>
                </a:lnTo>
                <a:lnTo>
                  <a:pt x="430" y="2022"/>
                </a:lnTo>
                <a:lnTo>
                  <a:pt x="437" y="2022"/>
                </a:lnTo>
                <a:lnTo>
                  <a:pt x="437" y="2099"/>
                </a:lnTo>
                <a:lnTo>
                  <a:pt x="444" y="2099"/>
                </a:lnTo>
                <a:lnTo>
                  <a:pt x="444" y="2177"/>
                </a:lnTo>
                <a:lnTo>
                  <a:pt x="451" y="2177"/>
                </a:lnTo>
                <a:lnTo>
                  <a:pt x="451" y="2255"/>
                </a:lnTo>
                <a:lnTo>
                  <a:pt x="457" y="2255"/>
                </a:lnTo>
                <a:lnTo>
                  <a:pt x="457" y="2333"/>
                </a:lnTo>
                <a:lnTo>
                  <a:pt x="464" y="2333"/>
                </a:lnTo>
                <a:lnTo>
                  <a:pt x="464" y="2410"/>
                </a:lnTo>
                <a:lnTo>
                  <a:pt x="470" y="2410"/>
                </a:lnTo>
                <a:lnTo>
                  <a:pt x="470" y="2488"/>
                </a:lnTo>
                <a:lnTo>
                  <a:pt x="477" y="2488"/>
                </a:lnTo>
                <a:lnTo>
                  <a:pt x="477" y="2566"/>
                </a:lnTo>
                <a:lnTo>
                  <a:pt x="483" y="2566"/>
                </a:lnTo>
                <a:lnTo>
                  <a:pt x="483" y="2644"/>
                </a:lnTo>
                <a:lnTo>
                  <a:pt x="489" y="2644"/>
                </a:lnTo>
                <a:lnTo>
                  <a:pt x="489" y="2721"/>
                </a:lnTo>
                <a:lnTo>
                  <a:pt x="495" y="2721"/>
                </a:lnTo>
                <a:lnTo>
                  <a:pt x="495" y="2799"/>
                </a:lnTo>
                <a:lnTo>
                  <a:pt x="501" y="2799"/>
                </a:lnTo>
                <a:lnTo>
                  <a:pt x="501" y="2877"/>
                </a:lnTo>
                <a:lnTo>
                  <a:pt x="507" y="2877"/>
                </a:lnTo>
                <a:lnTo>
                  <a:pt x="507" y="2955"/>
                </a:lnTo>
                <a:lnTo>
                  <a:pt x="513" y="2955"/>
                </a:lnTo>
                <a:lnTo>
                  <a:pt x="513" y="3033"/>
                </a:lnTo>
                <a:lnTo>
                  <a:pt x="519" y="3033"/>
                </a:lnTo>
                <a:lnTo>
                  <a:pt x="519" y="3110"/>
                </a:lnTo>
                <a:lnTo>
                  <a:pt x="525" y="3110"/>
                </a:lnTo>
                <a:lnTo>
                  <a:pt x="525" y="3188"/>
                </a:lnTo>
                <a:lnTo>
                  <a:pt x="531" y="3188"/>
                </a:lnTo>
                <a:lnTo>
                  <a:pt x="531" y="3266"/>
                </a:lnTo>
                <a:lnTo>
                  <a:pt x="537" y="3266"/>
                </a:lnTo>
                <a:lnTo>
                  <a:pt x="537" y="3344"/>
                </a:lnTo>
                <a:lnTo>
                  <a:pt x="543" y="3344"/>
                </a:lnTo>
                <a:lnTo>
                  <a:pt x="543" y="3421"/>
                </a:lnTo>
                <a:lnTo>
                  <a:pt x="548" y="3421"/>
                </a:lnTo>
                <a:lnTo>
                  <a:pt x="548" y="3499"/>
                </a:lnTo>
                <a:lnTo>
                  <a:pt x="554" y="3499"/>
                </a:lnTo>
                <a:lnTo>
                  <a:pt x="554" y="3577"/>
                </a:lnTo>
                <a:lnTo>
                  <a:pt x="560" y="3577"/>
                </a:lnTo>
                <a:lnTo>
                  <a:pt x="560" y="3655"/>
                </a:lnTo>
                <a:lnTo>
                  <a:pt x="565" y="3655"/>
                </a:lnTo>
                <a:lnTo>
                  <a:pt x="565" y="3732"/>
                </a:lnTo>
                <a:lnTo>
                  <a:pt x="571" y="3732"/>
                </a:lnTo>
                <a:lnTo>
                  <a:pt x="571" y="3810"/>
                </a:lnTo>
                <a:lnTo>
                  <a:pt x="577" y="3810"/>
                </a:lnTo>
                <a:lnTo>
                  <a:pt x="577" y="3888"/>
                </a:lnTo>
                <a:lnTo>
                  <a:pt x="583" y="3888"/>
                </a:lnTo>
                <a:lnTo>
                  <a:pt x="583" y="3966"/>
                </a:lnTo>
                <a:lnTo>
                  <a:pt x="588" y="3966"/>
                </a:lnTo>
                <a:lnTo>
                  <a:pt x="588" y="4044"/>
                </a:lnTo>
                <a:lnTo>
                  <a:pt x="594" y="4044"/>
                </a:lnTo>
                <a:lnTo>
                  <a:pt x="594" y="4121"/>
                </a:lnTo>
                <a:lnTo>
                  <a:pt x="600" y="4121"/>
                </a:lnTo>
                <a:lnTo>
                  <a:pt x="600" y="4199"/>
                </a:lnTo>
                <a:lnTo>
                  <a:pt x="605" y="4199"/>
                </a:lnTo>
                <a:lnTo>
                  <a:pt x="605" y="4277"/>
                </a:lnTo>
                <a:lnTo>
                  <a:pt x="611" y="4277"/>
                </a:lnTo>
                <a:lnTo>
                  <a:pt x="611" y="4355"/>
                </a:lnTo>
                <a:lnTo>
                  <a:pt x="617" y="4355"/>
                </a:lnTo>
                <a:lnTo>
                  <a:pt x="617" y="4432"/>
                </a:lnTo>
                <a:lnTo>
                  <a:pt x="622" y="4432"/>
                </a:lnTo>
                <a:lnTo>
                  <a:pt x="622" y="4510"/>
                </a:lnTo>
                <a:lnTo>
                  <a:pt x="628" y="4510"/>
                </a:lnTo>
                <a:lnTo>
                  <a:pt x="628" y="4588"/>
                </a:lnTo>
                <a:lnTo>
                  <a:pt x="634" y="4588"/>
                </a:lnTo>
                <a:lnTo>
                  <a:pt x="634" y="4666"/>
                </a:lnTo>
                <a:lnTo>
                  <a:pt x="640" y="4666"/>
                </a:lnTo>
                <a:lnTo>
                  <a:pt x="640" y="4743"/>
                </a:lnTo>
                <a:lnTo>
                  <a:pt x="646" y="4743"/>
                </a:lnTo>
                <a:lnTo>
                  <a:pt x="646" y="4821"/>
                </a:lnTo>
                <a:lnTo>
                  <a:pt x="652" y="4821"/>
                </a:lnTo>
                <a:lnTo>
                  <a:pt x="652" y="4899"/>
                </a:lnTo>
                <a:lnTo>
                  <a:pt x="658" y="4899"/>
                </a:lnTo>
                <a:lnTo>
                  <a:pt x="658" y="4977"/>
                </a:lnTo>
                <a:lnTo>
                  <a:pt x="664" y="4977"/>
                </a:lnTo>
                <a:lnTo>
                  <a:pt x="664" y="5055"/>
                </a:lnTo>
                <a:lnTo>
                  <a:pt x="670" y="5055"/>
                </a:lnTo>
                <a:lnTo>
                  <a:pt x="670" y="5132"/>
                </a:lnTo>
                <a:lnTo>
                  <a:pt x="676" y="5132"/>
                </a:lnTo>
                <a:lnTo>
                  <a:pt x="676" y="5210"/>
                </a:lnTo>
                <a:lnTo>
                  <a:pt x="682" y="5210"/>
                </a:lnTo>
                <a:lnTo>
                  <a:pt x="682" y="5288"/>
                </a:lnTo>
                <a:lnTo>
                  <a:pt x="688" y="5288"/>
                </a:lnTo>
                <a:lnTo>
                  <a:pt x="688" y="5366"/>
                </a:lnTo>
                <a:lnTo>
                  <a:pt x="695" y="5366"/>
                </a:lnTo>
                <a:lnTo>
                  <a:pt x="695" y="5443"/>
                </a:lnTo>
                <a:lnTo>
                  <a:pt x="701" y="5443"/>
                </a:lnTo>
                <a:lnTo>
                  <a:pt x="701" y="5521"/>
                </a:lnTo>
                <a:lnTo>
                  <a:pt x="708" y="5521"/>
                </a:lnTo>
                <a:lnTo>
                  <a:pt x="708" y="5599"/>
                </a:lnTo>
                <a:lnTo>
                  <a:pt x="714" y="5599"/>
                </a:lnTo>
                <a:lnTo>
                  <a:pt x="714" y="5677"/>
                </a:lnTo>
                <a:lnTo>
                  <a:pt x="721" y="5677"/>
                </a:lnTo>
                <a:lnTo>
                  <a:pt x="721" y="5754"/>
                </a:lnTo>
                <a:lnTo>
                  <a:pt x="728" y="5754"/>
                </a:lnTo>
                <a:lnTo>
                  <a:pt x="728" y="5832"/>
                </a:lnTo>
                <a:lnTo>
                  <a:pt x="735" y="5832"/>
                </a:lnTo>
                <a:lnTo>
                  <a:pt x="735" y="5910"/>
                </a:lnTo>
                <a:lnTo>
                  <a:pt x="742" y="5910"/>
                </a:lnTo>
                <a:lnTo>
                  <a:pt x="742" y="5988"/>
                </a:lnTo>
                <a:lnTo>
                  <a:pt x="750" y="5988"/>
                </a:lnTo>
                <a:lnTo>
                  <a:pt x="750" y="6066"/>
                </a:lnTo>
                <a:lnTo>
                  <a:pt x="757" y="6066"/>
                </a:lnTo>
                <a:lnTo>
                  <a:pt x="757" y="6143"/>
                </a:lnTo>
                <a:lnTo>
                  <a:pt x="765" y="6143"/>
                </a:lnTo>
                <a:lnTo>
                  <a:pt x="765" y="6221"/>
                </a:lnTo>
                <a:lnTo>
                  <a:pt x="773" y="6221"/>
                </a:lnTo>
                <a:lnTo>
                  <a:pt x="773" y="6299"/>
                </a:lnTo>
                <a:lnTo>
                  <a:pt x="781" y="6299"/>
                </a:lnTo>
                <a:lnTo>
                  <a:pt x="781" y="6377"/>
                </a:lnTo>
                <a:lnTo>
                  <a:pt x="790" y="6377"/>
                </a:lnTo>
                <a:lnTo>
                  <a:pt x="790" y="6454"/>
                </a:lnTo>
                <a:lnTo>
                  <a:pt x="798" y="6454"/>
                </a:lnTo>
                <a:lnTo>
                  <a:pt x="798" y="6532"/>
                </a:lnTo>
                <a:lnTo>
                  <a:pt x="808" y="6532"/>
                </a:lnTo>
                <a:lnTo>
                  <a:pt x="808" y="6610"/>
                </a:lnTo>
                <a:lnTo>
                  <a:pt x="817" y="6610"/>
                </a:lnTo>
                <a:lnTo>
                  <a:pt x="817" y="6688"/>
                </a:lnTo>
                <a:lnTo>
                  <a:pt x="827" y="6688"/>
                </a:lnTo>
                <a:lnTo>
                  <a:pt x="827" y="6765"/>
                </a:lnTo>
                <a:lnTo>
                  <a:pt x="837" y="6765"/>
                </a:lnTo>
                <a:lnTo>
                  <a:pt x="837" y="6843"/>
                </a:lnTo>
                <a:lnTo>
                  <a:pt x="848" y="6843"/>
                </a:lnTo>
                <a:lnTo>
                  <a:pt x="848" y="6921"/>
                </a:lnTo>
                <a:lnTo>
                  <a:pt x="860" y="6921"/>
                </a:lnTo>
                <a:lnTo>
                  <a:pt x="860" y="6999"/>
                </a:lnTo>
                <a:lnTo>
                  <a:pt x="873" y="6999"/>
                </a:lnTo>
                <a:lnTo>
                  <a:pt x="873" y="7077"/>
                </a:lnTo>
                <a:lnTo>
                  <a:pt x="886" y="7077"/>
                </a:lnTo>
                <a:lnTo>
                  <a:pt x="886" y="7154"/>
                </a:lnTo>
                <a:lnTo>
                  <a:pt x="901" y="7154"/>
                </a:lnTo>
                <a:lnTo>
                  <a:pt x="901" y="7232"/>
                </a:lnTo>
                <a:lnTo>
                  <a:pt x="917" y="7232"/>
                </a:lnTo>
                <a:lnTo>
                  <a:pt x="917" y="7310"/>
                </a:lnTo>
                <a:lnTo>
                  <a:pt x="934" y="7310"/>
                </a:lnTo>
                <a:lnTo>
                  <a:pt x="934" y="7388"/>
                </a:lnTo>
                <a:lnTo>
                  <a:pt x="955" y="7388"/>
                </a:lnTo>
                <a:lnTo>
                  <a:pt x="955" y="7465"/>
                </a:lnTo>
                <a:lnTo>
                  <a:pt x="979" y="7465"/>
                </a:lnTo>
                <a:lnTo>
                  <a:pt x="979" y="7543"/>
                </a:lnTo>
                <a:lnTo>
                  <a:pt x="1008" y="7543"/>
                </a:lnTo>
                <a:lnTo>
                  <a:pt x="1008" y="7621"/>
                </a:lnTo>
                <a:lnTo>
                  <a:pt x="1047" y="7621"/>
                </a:lnTo>
                <a:lnTo>
                  <a:pt x="1047" y="7699"/>
                </a:lnTo>
                <a:lnTo>
                  <a:pt x="1109" y="7699"/>
                </a:lnTo>
                <a:lnTo>
                  <a:pt x="1109" y="7777"/>
                </a:lnTo>
                <a:lnTo>
                  <a:pt x="1165" y="7777"/>
                </a:lnTo>
                <a:lnTo>
                  <a:pt x="1165" y="7699"/>
                </a:lnTo>
                <a:lnTo>
                  <a:pt x="1109" y="7699"/>
                </a:lnTo>
                <a:lnTo>
                  <a:pt x="1109" y="7621"/>
                </a:lnTo>
                <a:lnTo>
                  <a:pt x="1047" y="7621"/>
                </a:lnTo>
                <a:lnTo>
                  <a:pt x="1047" y="7543"/>
                </a:lnTo>
                <a:lnTo>
                  <a:pt x="1008" y="7543"/>
                </a:lnTo>
                <a:lnTo>
                  <a:pt x="1008" y="7465"/>
                </a:lnTo>
                <a:lnTo>
                  <a:pt x="979" y="7465"/>
                </a:lnTo>
                <a:lnTo>
                  <a:pt x="979" y="7388"/>
                </a:lnTo>
                <a:lnTo>
                  <a:pt x="955" y="7388"/>
                </a:lnTo>
                <a:lnTo>
                  <a:pt x="955" y="7310"/>
                </a:lnTo>
                <a:lnTo>
                  <a:pt x="934" y="7310"/>
                </a:lnTo>
                <a:lnTo>
                  <a:pt x="934" y="7232"/>
                </a:lnTo>
                <a:lnTo>
                  <a:pt x="917" y="7232"/>
                </a:lnTo>
                <a:lnTo>
                  <a:pt x="917" y="7154"/>
                </a:lnTo>
                <a:lnTo>
                  <a:pt x="901" y="7154"/>
                </a:lnTo>
                <a:lnTo>
                  <a:pt x="901" y="7077"/>
                </a:lnTo>
                <a:lnTo>
                  <a:pt x="886" y="7077"/>
                </a:lnTo>
                <a:lnTo>
                  <a:pt x="886" y="6999"/>
                </a:lnTo>
                <a:lnTo>
                  <a:pt x="873" y="6999"/>
                </a:lnTo>
                <a:lnTo>
                  <a:pt x="873" y="6921"/>
                </a:lnTo>
                <a:lnTo>
                  <a:pt x="860" y="6921"/>
                </a:lnTo>
                <a:lnTo>
                  <a:pt x="860" y="6843"/>
                </a:lnTo>
                <a:lnTo>
                  <a:pt x="848" y="6843"/>
                </a:lnTo>
                <a:lnTo>
                  <a:pt x="848" y="6765"/>
                </a:lnTo>
                <a:lnTo>
                  <a:pt x="837" y="6765"/>
                </a:lnTo>
                <a:lnTo>
                  <a:pt x="837" y="6688"/>
                </a:lnTo>
                <a:lnTo>
                  <a:pt x="827" y="6688"/>
                </a:lnTo>
                <a:lnTo>
                  <a:pt x="827" y="6610"/>
                </a:lnTo>
                <a:lnTo>
                  <a:pt x="817" y="6610"/>
                </a:lnTo>
                <a:lnTo>
                  <a:pt x="817" y="6532"/>
                </a:lnTo>
                <a:lnTo>
                  <a:pt x="808" y="6532"/>
                </a:lnTo>
                <a:lnTo>
                  <a:pt x="808" y="6454"/>
                </a:lnTo>
                <a:lnTo>
                  <a:pt x="798" y="6454"/>
                </a:lnTo>
                <a:lnTo>
                  <a:pt x="798" y="6377"/>
                </a:lnTo>
                <a:lnTo>
                  <a:pt x="790" y="6377"/>
                </a:lnTo>
                <a:lnTo>
                  <a:pt x="790" y="6299"/>
                </a:lnTo>
                <a:lnTo>
                  <a:pt x="781" y="6299"/>
                </a:lnTo>
                <a:lnTo>
                  <a:pt x="781" y="6221"/>
                </a:lnTo>
                <a:lnTo>
                  <a:pt x="773" y="6221"/>
                </a:lnTo>
                <a:lnTo>
                  <a:pt x="773" y="6143"/>
                </a:lnTo>
                <a:lnTo>
                  <a:pt x="765" y="6143"/>
                </a:lnTo>
                <a:lnTo>
                  <a:pt x="765" y="6066"/>
                </a:lnTo>
                <a:lnTo>
                  <a:pt x="757" y="6066"/>
                </a:lnTo>
                <a:lnTo>
                  <a:pt x="757" y="5988"/>
                </a:lnTo>
                <a:lnTo>
                  <a:pt x="750" y="5988"/>
                </a:lnTo>
                <a:lnTo>
                  <a:pt x="750" y="5910"/>
                </a:lnTo>
                <a:lnTo>
                  <a:pt x="742" y="5910"/>
                </a:lnTo>
                <a:lnTo>
                  <a:pt x="742" y="5832"/>
                </a:lnTo>
                <a:lnTo>
                  <a:pt x="735" y="5832"/>
                </a:lnTo>
                <a:lnTo>
                  <a:pt x="735" y="5754"/>
                </a:lnTo>
                <a:lnTo>
                  <a:pt x="728" y="5754"/>
                </a:lnTo>
                <a:lnTo>
                  <a:pt x="728" y="5677"/>
                </a:lnTo>
                <a:lnTo>
                  <a:pt x="721" y="5677"/>
                </a:lnTo>
                <a:lnTo>
                  <a:pt x="721" y="5599"/>
                </a:lnTo>
                <a:lnTo>
                  <a:pt x="714" y="5599"/>
                </a:lnTo>
                <a:lnTo>
                  <a:pt x="714" y="5521"/>
                </a:lnTo>
                <a:lnTo>
                  <a:pt x="708" y="5521"/>
                </a:lnTo>
                <a:lnTo>
                  <a:pt x="708" y="5443"/>
                </a:lnTo>
                <a:lnTo>
                  <a:pt x="701" y="5443"/>
                </a:lnTo>
                <a:lnTo>
                  <a:pt x="701" y="5366"/>
                </a:lnTo>
                <a:lnTo>
                  <a:pt x="695" y="5366"/>
                </a:lnTo>
                <a:lnTo>
                  <a:pt x="695" y="5288"/>
                </a:lnTo>
                <a:lnTo>
                  <a:pt x="688" y="5288"/>
                </a:lnTo>
                <a:lnTo>
                  <a:pt x="688" y="5210"/>
                </a:lnTo>
                <a:lnTo>
                  <a:pt x="682" y="5210"/>
                </a:lnTo>
                <a:lnTo>
                  <a:pt x="682" y="5132"/>
                </a:lnTo>
                <a:lnTo>
                  <a:pt x="676" y="5132"/>
                </a:lnTo>
                <a:lnTo>
                  <a:pt x="676" y="5055"/>
                </a:lnTo>
                <a:lnTo>
                  <a:pt x="670" y="5055"/>
                </a:lnTo>
                <a:lnTo>
                  <a:pt x="670" y="4977"/>
                </a:lnTo>
                <a:lnTo>
                  <a:pt x="664" y="4977"/>
                </a:lnTo>
                <a:lnTo>
                  <a:pt x="664" y="4899"/>
                </a:lnTo>
                <a:lnTo>
                  <a:pt x="658" y="4899"/>
                </a:lnTo>
                <a:lnTo>
                  <a:pt x="658" y="4821"/>
                </a:lnTo>
                <a:lnTo>
                  <a:pt x="652" y="4821"/>
                </a:lnTo>
                <a:lnTo>
                  <a:pt x="652" y="4743"/>
                </a:lnTo>
                <a:lnTo>
                  <a:pt x="646" y="4743"/>
                </a:lnTo>
                <a:lnTo>
                  <a:pt x="646" y="4666"/>
                </a:lnTo>
                <a:lnTo>
                  <a:pt x="640" y="4666"/>
                </a:lnTo>
                <a:lnTo>
                  <a:pt x="640" y="4588"/>
                </a:lnTo>
                <a:lnTo>
                  <a:pt x="634" y="4588"/>
                </a:lnTo>
                <a:lnTo>
                  <a:pt x="634" y="4510"/>
                </a:lnTo>
                <a:lnTo>
                  <a:pt x="628" y="4510"/>
                </a:lnTo>
                <a:lnTo>
                  <a:pt x="628" y="4432"/>
                </a:lnTo>
                <a:lnTo>
                  <a:pt x="622" y="4432"/>
                </a:lnTo>
                <a:lnTo>
                  <a:pt x="622" y="4355"/>
                </a:lnTo>
                <a:lnTo>
                  <a:pt x="617" y="4355"/>
                </a:lnTo>
                <a:lnTo>
                  <a:pt x="617" y="4277"/>
                </a:lnTo>
                <a:lnTo>
                  <a:pt x="611" y="4277"/>
                </a:lnTo>
                <a:lnTo>
                  <a:pt x="611" y="4199"/>
                </a:lnTo>
                <a:lnTo>
                  <a:pt x="605" y="4199"/>
                </a:lnTo>
                <a:lnTo>
                  <a:pt x="605" y="4121"/>
                </a:lnTo>
                <a:lnTo>
                  <a:pt x="600" y="4121"/>
                </a:lnTo>
                <a:lnTo>
                  <a:pt x="600" y="4044"/>
                </a:lnTo>
                <a:lnTo>
                  <a:pt x="594" y="4044"/>
                </a:lnTo>
                <a:lnTo>
                  <a:pt x="594" y="3966"/>
                </a:lnTo>
                <a:lnTo>
                  <a:pt x="588" y="3966"/>
                </a:lnTo>
                <a:lnTo>
                  <a:pt x="588" y="3888"/>
                </a:lnTo>
                <a:lnTo>
                  <a:pt x="583" y="3888"/>
                </a:lnTo>
                <a:lnTo>
                  <a:pt x="583" y="3810"/>
                </a:lnTo>
                <a:lnTo>
                  <a:pt x="577" y="3810"/>
                </a:lnTo>
                <a:lnTo>
                  <a:pt x="577" y="3732"/>
                </a:lnTo>
                <a:lnTo>
                  <a:pt x="571" y="3732"/>
                </a:lnTo>
                <a:lnTo>
                  <a:pt x="571" y="3655"/>
                </a:lnTo>
                <a:lnTo>
                  <a:pt x="565" y="3655"/>
                </a:lnTo>
                <a:lnTo>
                  <a:pt x="565" y="3577"/>
                </a:lnTo>
                <a:lnTo>
                  <a:pt x="560" y="3577"/>
                </a:lnTo>
                <a:lnTo>
                  <a:pt x="560" y="3499"/>
                </a:lnTo>
                <a:lnTo>
                  <a:pt x="554" y="3499"/>
                </a:lnTo>
                <a:lnTo>
                  <a:pt x="554" y="3421"/>
                </a:lnTo>
                <a:lnTo>
                  <a:pt x="548" y="3421"/>
                </a:lnTo>
                <a:lnTo>
                  <a:pt x="548" y="3344"/>
                </a:lnTo>
                <a:lnTo>
                  <a:pt x="543" y="3344"/>
                </a:lnTo>
                <a:lnTo>
                  <a:pt x="543" y="3266"/>
                </a:lnTo>
                <a:lnTo>
                  <a:pt x="537" y="3266"/>
                </a:lnTo>
                <a:lnTo>
                  <a:pt x="537" y="3188"/>
                </a:lnTo>
                <a:lnTo>
                  <a:pt x="531" y="3188"/>
                </a:lnTo>
                <a:lnTo>
                  <a:pt x="531" y="3110"/>
                </a:lnTo>
                <a:lnTo>
                  <a:pt x="525" y="3110"/>
                </a:lnTo>
                <a:lnTo>
                  <a:pt x="525" y="3033"/>
                </a:lnTo>
                <a:lnTo>
                  <a:pt x="519" y="3033"/>
                </a:lnTo>
                <a:lnTo>
                  <a:pt x="519" y="2955"/>
                </a:lnTo>
                <a:lnTo>
                  <a:pt x="513" y="2955"/>
                </a:lnTo>
                <a:lnTo>
                  <a:pt x="513" y="2877"/>
                </a:lnTo>
                <a:lnTo>
                  <a:pt x="507" y="2877"/>
                </a:lnTo>
                <a:lnTo>
                  <a:pt x="507" y="2799"/>
                </a:lnTo>
                <a:lnTo>
                  <a:pt x="501" y="2799"/>
                </a:lnTo>
                <a:lnTo>
                  <a:pt x="501" y="2721"/>
                </a:lnTo>
                <a:lnTo>
                  <a:pt x="495" y="2721"/>
                </a:lnTo>
                <a:lnTo>
                  <a:pt x="495" y="2644"/>
                </a:lnTo>
                <a:lnTo>
                  <a:pt x="489" y="2644"/>
                </a:lnTo>
                <a:lnTo>
                  <a:pt x="489" y="2566"/>
                </a:lnTo>
                <a:lnTo>
                  <a:pt x="483" y="2566"/>
                </a:lnTo>
                <a:lnTo>
                  <a:pt x="483" y="2488"/>
                </a:lnTo>
                <a:lnTo>
                  <a:pt x="477" y="2488"/>
                </a:lnTo>
                <a:lnTo>
                  <a:pt x="477" y="2410"/>
                </a:lnTo>
                <a:lnTo>
                  <a:pt x="470" y="2410"/>
                </a:lnTo>
                <a:lnTo>
                  <a:pt x="470" y="2333"/>
                </a:lnTo>
                <a:lnTo>
                  <a:pt x="464" y="2333"/>
                </a:lnTo>
                <a:lnTo>
                  <a:pt x="464" y="2255"/>
                </a:lnTo>
                <a:lnTo>
                  <a:pt x="457" y="2255"/>
                </a:lnTo>
                <a:lnTo>
                  <a:pt x="457" y="2177"/>
                </a:lnTo>
                <a:lnTo>
                  <a:pt x="451" y="2177"/>
                </a:lnTo>
                <a:lnTo>
                  <a:pt x="451" y="2099"/>
                </a:lnTo>
                <a:lnTo>
                  <a:pt x="444" y="2099"/>
                </a:lnTo>
                <a:lnTo>
                  <a:pt x="444" y="2022"/>
                </a:lnTo>
                <a:lnTo>
                  <a:pt x="437" y="2022"/>
                </a:lnTo>
                <a:lnTo>
                  <a:pt x="437" y="1944"/>
                </a:lnTo>
                <a:lnTo>
                  <a:pt x="430" y="1944"/>
                </a:lnTo>
                <a:lnTo>
                  <a:pt x="430" y="1866"/>
                </a:lnTo>
                <a:lnTo>
                  <a:pt x="423" y="1866"/>
                </a:lnTo>
                <a:lnTo>
                  <a:pt x="423" y="1788"/>
                </a:lnTo>
                <a:lnTo>
                  <a:pt x="415" y="1788"/>
                </a:lnTo>
                <a:lnTo>
                  <a:pt x="415" y="1710"/>
                </a:lnTo>
                <a:lnTo>
                  <a:pt x="408" y="1710"/>
                </a:lnTo>
                <a:lnTo>
                  <a:pt x="408" y="1633"/>
                </a:lnTo>
                <a:lnTo>
                  <a:pt x="400" y="1633"/>
                </a:lnTo>
                <a:lnTo>
                  <a:pt x="400" y="1555"/>
                </a:lnTo>
                <a:lnTo>
                  <a:pt x="392" y="1555"/>
                </a:lnTo>
                <a:lnTo>
                  <a:pt x="392" y="1477"/>
                </a:lnTo>
                <a:lnTo>
                  <a:pt x="384" y="1477"/>
                </a:lnTo>
                <a:lnTo>
                  <a:pt x="384" y="1399"/>
                </a:lnTo>
                <a:lnTo>
                  <a:pt x="375" y="1399"/>
                </a:lnTo>
                <a:lnTo>
                  <a:pt x="375" y="1322"/>
                </a:lnTo>
                <a:lnTo>
                  <a:pt x="367" y="1322"/>
                </a:lnTo>
                <a:lnTo>
                  <a:pt x="367" y="1244"/>
                </a:lnTo>
                <a:lnTo>
                  <a:pt x="357" y="1244"/>
                </a:lnTo>
                <a:lnTo>
                  <a:pt x="357" y="1166"/>
                </a:lnTo>
                <a:lnTo>
                  <a:pt x="348" y="1166"/>
                </a:lnTo>
                <a:lnTo>
                  <a:pt x="348" y="1088"/>
                </a:lnTo>
                <a:lnTo>
                  <a:pt x="338" y="1088"/>
                </a:lnTo>
                <a:lnTo>
                  <a:pt x="338" y="1011"/>
                </a:lnTo>
                <a:lnTo>
                  <a:pt x="328" y="1011"/>
                </a:lnTo>
                <a:lnTo>
                  <a:pt x="328" y="933"/>
                </a:lnTo>
                <a:lnTo>
                  <a:pt x="317" y="933"/>
                </a:lnTo>
                <a:lnTo>
                  <a:pt x="317" y="855"/>
                </a:lnTo>
                <a:lnTo>
                  <a:pt x="305" y="855"/>
                </a:lnTo>
                <a:lnTo>
                  <a:pt x="305" y="777"/>
                </a:lnTo>
                <a:lnTo>
                  <a:pt x="292" y="777"/>
                </a:lnTo>
                <a:lnTo>
                  <a:pt x="292" y="699"/>
                </a:lnTo>
                <a:lnTo>
                  <a:pt x="279" y="699"/>
                </a:lnTo>
                <a:lnTo>
                  <a:pt x="279" y="622"/>
                </a:lnTo>
                <a:lnTo>
                  <a:pt x="264" y="622"/>
                </a:lnTo>
                <a:lnTo>
                  <a:pt x="264" y="544"/>
                </a:lnTo>
                <a:lnTo>
                  <a:pt x="248" y="544"/>
                </a:lnTo>
                <a:lnTo>
                  <a:pt x="248" y="466"/>
                </a:lnTo>
                <a:lnTo>
                  <a:pt x="231" y="466"/>
                </a:lnTo>
                <a:lnTo>
                  <a:pt x="231" y="388"/>
                </a:lnTo>
                <a:lnTo>
                  <a:pt x="210" y="388"/>
                </a:lnTo>
                <a:lnTo>
                  <a:pt x="210" y="311"/>
                </a:lnTo>
                <a:lnTo>
                  <a:pt x="186" y="311"/>
                </a:lnTo>
                <a:lnTo>
                  <a:pt x="186" y="233"/>
                </a:lnTo>
                <a:lnTo>
                  <a:pt x="157" y="233"/>
                </a:lnTo>
                <a:lnTo>
                  <a:pt x="157" y="155"/>
                </a:lnTo>
                <a:lnTo>
                  <a:pt x="118" y="155"/>
                </a:lnTo>
                <a:lnTo>
                  <a:pt x="118" y="77"/>
                </a:lnTo>
                <a:lnTo>
                  <a:pt x="56" y="77"/>
                </a:lnTo>
                <a:lnTo>
                  <a:pt x="56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932DBFDA-BA70-E944-AC2B-B5E25E51A553}"/>
              </a:ext>
            </a:extLst>
          </p:cNvPr>
          <p:cNvSpPr>
            <a:spLocks/>
          </p:cNvSpPr>
          <p:nvPr/>
        </p:nvSpPr>
        <p:spPr bwMode="auto">
          <a:xfrm flipV="1">
            <a:off x="5244073" y="641280"/>
            <a:ext cx="1516062" cy="1489075"/>
          </a:xfrm>
          <a:custGeom>
            <a:avLst/>
            <a:gdLst>
              <a:gd name="T0" fmla="*/ 2147483647 w 6385"/>
              <a:gd name="T1" fmla="*/ 2147483647 h 7777"/>
              <a:gd name="T2" fmla="*/ 2147483647 w 6385"/>
              <a:gd name="T3" fmla="*/ 2147483647 h 7777"/>
              <a:gd name="T4" fmla="*/ 2147483647 w 6385"/>
              <a:gd name="T5" fmla="*/ 2147483647 h 7777"/>
              <a:gd name="T6" fmla="*/ 2147483647 w 6385"/>
              <a:gd name="T7" fmla="*/ 2147483647 h 7777"/>
              <a:gd name="T8" fmla="*/ 2147483647 w 6385"/>
              <a:gd name="T9" fmla="*/ 2147483647 h 7777"/>
              <a:gd name="T10" fmla="*/ 2147483647 w 6385"/>
              <a:gd name="T11" fmla="*/ 2147483647 h 7777"/>
              <a:gd name="T12" fmla="*/ 2147483647 w 6385"/>
              <a:gd name="T13" fmla="*/ 2147483647 h 7777"/>
              <a:gd name="T14" fmla="*/ 2147483647 w 6385"/>
              <a:gd name="T15" fmla="*/ 2147483647 h 7777"/>
              <a:gd name="T16" fmla="*/ 2147483647 w 6385"/>
              <a:gd name="T17" fmla="*/ 2147483647 h 7777"/>
              <a:gd name="T18" fmla="*/ 2147483647 w 6385"/>
              <a:gd name="T19" fmla="*/ 2147483647 h 7777"/>
              <a:gd name="T20" fmla="*/ 2147483647 w 6385"/>
              <a:gd name="T21" fmla="*/ 2147483647 h 7777"/>
              <a:gd name="T22" fmla="*/ 2147483647 w 6385"/>
              <a:gd name="T23" fmla="*/ 2147483647 h 7777"/>
              <a:gd name="T24" fmla="*/ 2147483647 w 6385"/>
              <a:gd name="T25" fmla="*/ 2147483647 h 7777"/>
              <a:gd name="T26" fmla="*/ 2147483647 w 6385"/>
              <a:gd name="T27" fmla="*/ 2147483647 h 7777"/>
              <a:gd name="T28" fmla="*/ 2147483647 w 6385"/>
              <a:gd name="T29" fmla="*/ 2147483647 h 7777"/>
              <a:gd name="T30" fmla="*/ 2147483647 w 6385"/>
              <a:gd name="T31" fmla="*/ 2147483647 h 7777"/>
              <a:gd name="T32" fmla="*/ 2147483647 w 6385"/>
              <a:gd name="T33" fmla="*/ 2147483647 h 7777"/>
              <a:gd name="T34" fmla="*/ 2147483647 w 6385"/>
              <a:gd name="T35" fmla="*/ 2147483647 h 7777"/>
              <a:gd name="T36" fmla="*/ 2147483647 w 6385"/>
              <a:gd name="T37" fmla="*/ 2147483647 h 7777"/>
              <a:gd name="T38" fmla="*/ 2147483647 w 6385"/>
              <a:gd name="T39" fmla="*/ 2147483647 h 7777"/>
              <a:gd name="T40" fmla="*/ 2147483647 w 6385"/>
              <a:gd name="T41" fmla="*/ 2147483647 h 7777"/>
              <a:gd name="T42" fmla="*/ 2147483647 w 6385"/>
              <a:gd name="T43" fmla="*/ 2147483647 h 7777"/>
              <a:gd name="T44" fmla="*/ 2147483647 w 6385"/>
              <a:gd name="T45" fmla="*/ 2147483647 h 7777"/>
              <a:gd name="T46" fmla="*/ 2147483647 w 6385"/>
              <a:gd name="T47" fmla="*/ 2147483647 h 7777"/>
              <a:gd name="T48" fmla="*/ 2147483647 w 6385"/>
              <a:gd name="T49" fmla="*/ 2147483647 h 7777"/>
              <a:gd name="T50" fmla="*/ 2147483647 w 6385"/>
              <a:gd name="T51" fmla="*/ 2147483647 h 7777"/>
              <a:gd name="T52" fmla="*/ 2147483647 w 6385"/>
              <a:gd name="T53" fmla="*/ 2147483647 h 7777"/>
              <a:gd name="T54" fmla="*/ 2147483647 w 6385"/>
              <a:gd name="T55" fmla="*/ 2147483647 h 7777"/>
              <a:gd name="T56" fmla="*/ 2147483647 w 6385"/>
              <a:gd name="T57" fmla="*/ 2147483647 h 7777"/>
              <a:gd name="T58" fmla="*/ 2147483647 w 6385"/>
              <a:gd name="T59" fmla="*/ 2147483647 h 7777"/>
              <a:gd name="T60" fmla="*/ 2147483647 w 6385"/>
              <a:gd name="T61" fmla="*/ 2147483647 h 7777"/>
              <a:gd name="T62" fmla="*/ 2147483647 w 6385"/>
              <a:gd name="T63" fmla="*/ 2147483647 h 7777"/>
              <a:gd name="T64" fmla="*/ 2147483647 w 6385"/>
              <a:gd name="T65" fmla="*/ 2147483647 h 7777"/>
              <a:gd name="T66" fmla="*/ 2147483647 w 6385"/>
              <a:gd name="T67" fmla="*/ 2147483647 h 7777"/>
              <a:gd name="T68" fmla="*/ 2147483647 w 6385"/>
              <a:gd name="T69" fmla="*/ 2147483647 h 7777"/>
              <a:gd name="T70" fmla="*/ 2147483647 w 6385"/>
              <a:gd name="T71" fmla="*/ 2147483647 h 7777"/>
              <a:gd name="T72" fmla="*/ 2147483647 w 6385"/>
              <a:gd name="T73" fmla="*/ 2147483647 h 7777"/>
              <a:gd name="T74" fmla="*/ 2147483647 w 6385"/>
              <a:gd name="T75" fmla="*/ 2147483647 h 7777"/>
              <a:gd name="T76" fmla="*/ 2147483647 w 6385"/>
              <a:gd name="T77" fmla="*/ 2147483647 h 7777"/>
              <a:gd name="T78" fmla="*/ 2147483647 w 6385"/>
              <a:gd name="T79" fmla="*/ 2147483647 h 7777"/>
              <a:gd name="T80" fmla="*/ 2147483647 w 6385"/>
              <a:gd name="T81" fmla="*/ 2147483647 h 7777"/>
              <a:gd name="T82" fmla="*/ 2147483647 w 6385"/>
              <a:gd name="T83" fmla="*/ 2147483647 h 7777"/>
              <a:gd name="T84" fmla="*/ 2147483647 w 6385"/>
              <a:gd name="T85" fmla="*/ 2147483647 h 7777"/>
              <a:gd name="T86" fmla="*/ 2147483647 w 6385"/>
              <a:gd name="T87" fmla="*/ 2147483647 h 7777"/>
              <a:gd name="T88" fmla="*/ 2147483647 w 6385"/>
              <a:gd name="T89" fmla="*/ 2147483647 h 7777"/>
              <a:gd name="T90" fmla="*/ 2147483647 w 6385"/>
              <a:gd name="T91" fmla="*/ 2147483647 h 7777"/>
              <a:gd name="T92" fmla="*/ 2147483647 w 6385"/>
              <a:gd name="T93" fmla="*/ 2147483647 h 7777"/>
              <a:gd name="T94" fmla="*/ 2147483647 w 6385"/>
              <a:gd name="T95" fmla="*/ 2147483647 h 7777"/>
              <a:gd name="T96" fmla="*/ 2147483647 w 6385"/>
              <a:gd name="T97" fmla="*/ 2147483647 h 7777"/>
              <a:gd name="T98" fmla="*/ 2147483647 w 6385"/>
              <a:gd name="T99" fmla="*/ 2147483647 h 7777"/>
              <a:gd name="T100" fmla="*/ 2147483647 w 6385"/>
              <a:gd name="T101" fmla="*/ 2147483647 h 7777"/>
              <a:gd name="T102" fmla="*/ 2147483647 w 6385"/>
              <a:gd name="T103" fmla="*/ 2147483647 h 7777"/>
              <a:gd name="T104" fmla="*/ 2147483647 w 6385"/>
              <a:gd name="T105" fmla="*/ 2147483647 h 7777"/>
              <a:gd name="T106" fmla="*/ 2147483647 w 6385"/>
              <a:gd name="T107" fmla="*/ 2147483647 h 7777"/>
              <a:gd name="T108" fmla="*/ 2147483647 w 6385"/>
              <a:gd name="T109" fmla="*/ 2147483647 h 7777"/>
              <a:gd name="T110" fmla="*/ 2147483647 w 6385"/>
              <a:gd name="T111" fmla="*/ 2147483647 h 7777"/>
              <a:gd name="T112" fmla="*/ 2147483647 w 6385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385"/>
              <a:gd name="T172" fmla="*/ 0 h 7777"/>
              <a:gd name="T173" fmla="*/ 6385 w 6385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385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941" y="77"/>
                </a:lnTo>
                <a:lnTo>
                  <a:pt x="941" y="155"/>
                </a:lnTo>
                <a:lnTo>
                  <a:pt x="1608" y="155"/>
                </a:lnTo>
                <a:lnTo>
                  <a:pt x="1608" y="233"/>
                </a:lnTo>
                <a:lnTo>
                  <a:pt x="1906" y="233"/>
                </a:lnTo>
                <a:lnTo>
                  <a:pt x="1906" y="311"/>
                </a:lnTo>
                <a:lnTo>
                  <a:pt x="2084" y="311"/>
                </a:lnTo>
                <a:lnTo>
                  <a:pt x="2084" y="388"/>
                </a:lnTo>
                <a:lnTo>
                  <a:pt x="2206" y="388"/>
                </a:lnTo>
                <a:lnTo>
                  <a:pt x="2206" y="466"/>
                </a:lnTo>
                <a:lnTo>
                  <a:pt x="2297" y="466"/>
                </a:lnTo>
                <a:lnTo>
                  <a:pt x="2297" y="544"/>
                </a:lnTo>
                <a:lnTo>
                  <a:pt x="2368" y="544"/>
                </a:lnTo>
                <a:lnTo>
                  <a:pt x="2368" y="622"/>
                </a:lnTo>
                <a:lnTo>
                  <a:pt x="2425" y="622"/>
                </a:lnTo>
                <a:lnTo>
                  <a:pt x="2425" y="699"/>
                </a:lnTo>
                <a:lnTo>
                  <a:pt x="2473" y="699"/>
                </a:lnTo>
                <a:lnTo>
                  <a:pt x="2473" y="777"/>
                </a:lnTo>
                <a:lnTo>
                  <a:pt x="2514" y="777"/>
                </a:lnTo>
                <a:lnTo>
                  <a:pt x="2514" y="855"/>
                </a:lnTo>
                <a:lnTo>
                  <a:pt x="2549" y="855"/>
                </a:lnTo>
                <a:lnTo>
                  <a:pt x="2549" y="933"/>
                </a:lnTo>
                <a:lnTo>
                  <a:pt x="2580" y="933"/>
                </a:lnTo>
                <a:lnTo>
                  <a:pt x="2580" y="1011"/>
                </a:lnTo>
                <a:lnTo>
                  <a:pt x="2607" y="1011"/>
                </a:lnTo>
                <a:lnTo>
                  <a:pt x="2607" y="1088"/>
                </a:lnTo>
                <a:lnTo>
                  <a:pt x="2632" y="1088"/>
                </a:lnTo>
                <a:lnTo>
                  <a:pt x="2632" y="1166"/>
                </a:lnTo>
                <a:lnTo>
                  <a:pt x="2654" y="1166"/>
                </a:lnTo>
                <a:lnTo>
                  <a:pt x="2654" y="1244"/>
                </a:lnTo>
                <a:lnTo>
                  <a:pt x="2674" y="1244"/>
                </a:lnTo>
                <a:lnTo>
                  <a:pt x="2674" y="1322"/>
                </a:lnTo>
                <a:lnTo>
                  <a:pt x="2692" y="1322"/>
                </a:lnTo>
                <a:lnTo>
                  <a:pt x="2692" y="1399"/>
                </a:lnTo>
                <a:lnTo>
                  <a:pt x="2709" y="1399"/>
                </a:lnTo>
                <a:lnTo>
                  <a:pt x="2709" y="1477"/>
                </a:lnTo>
                <a:lnTo>
                  <a:pt x="2725" y="1477"/>
                </a:lnTo>
                <a:lnTo>
                  <a:pt x="2725" y="1555"/>
                </a:lnTo>
                <a:lnTo>
                  <a:pt x="2740" y="1555"/>
                </a:lnTo>
                <a:lnTo>
                  <a:pt x="2740" y="1633"/>
                </a:lnTo>
                <a:lnTo>
                  <a:pt x="2754" y="1633"/>
                </a:lnTo>
                <a:lnTo>
                  <a:pt x="2754" y="1710"/>
                </a:lnTo>
                <a:lnTo>
                  <a:pt x="2766" y="1710"/>
                </a:lnTo>
                <a:lnTo>
                  <a:pt x="2766" y="1788"/>
                </a:lnTo>
                <a:lnTo>
                  <a:pt x="2778" y="1788"/>
                </a:lnTo>
                <a:lnTo>
                  <a:pt x="2778" y="1866"/>
                </a:lnTo>
                <a:lnTo>
                  <a:pt x="2790" y="1866"/>
                </a:lnTo>
                <a:lnTo>
                  <a:pt x="2790" y="1944"/>
                </a:lnTo>
                <a:lnTo>
                  <a:pt x="2800" y="1944"/>
                </a:lnTo>
                <a:lnTo>
                  <a:pt x="2800" y="2022"/>
                </a:lnTo>
                <a:lnTo>
                  <a:pt x="2811" y="2022"/>
                </a:lnTo>
                <a:lnTo>
                  <a:pt x="2811" y="2099"/>
                </a:lnTo>
                <a:lnTo>
                  <a:pt x="2820" y="2099"/>
                </a:lnTo>
                <a:lnTo>
                  <a:pt x="2820" y="2177"/>
                </a:lnTo>
                <a:lnTo>
                  <a:pt x="2830" y="2177"/>
                </a:lnTo>
                <a:lnTo>
                  <a:pt x="2830" y="2255"/>
                </a:lnTo>
                <a:lnTo>
                  <a:pt x="2838" y="2255"/>
                </a:lnTo>
                <a:lnTo>
                  <a:pt x="2838" y="2333"/>
                </a:lnTo>
                <a:lnTo>
                  <a:pt x="2847" y="2333"/>
                </a:lnTo>
                <a:lnTo>
                  <a:pt x="2847" y="2410"/>
                </a:lnTo>
                <a:lnTo>
                  <a:pt x="2855" y="2410"/>
                </a:lnTo>
                <a:lnTo>
                  <a:pt x="2855" y="2488"/>
                </a:lnTo>
                <a:lnTo>
                  <a:pt x="2863" y="2488"/>
                </a:lnTo>
                <a:lnTo>
                  <a:pt x="2863" y="2566"/>
                </a:lnTo>
                <a:lnTo>
                  <a:pt x="2870" y="2566"/>
                </a:lnTo>
                <a:lnTo>
                  <a:pt x="2870" y="2644"/>
                </a:lnTo>
                <a:lnTo>
                  <a:pt x="2877" y="2644"/>
                </a:lnTo>
                <a:lnTo>
                  <a:pt x="2877" y="2721"/>
                </a:lnTo>
                <a:lnTo>
                  <a:pt x="2884" y="2721"/>
                </a:lnTo>
                <a:lnTo>
                  <a:pt x="2884" y="2799"/>
                </a:lnTo>
                <a:lnTo>
                  <a:pt x="2891" y="2799"/>
                </a:lnTo>
                <a:lnTo>
                  <a:pt x="2891" y="2877"/>
                </a:lnTo>
                <a:lnTo>
                  <a:pt x="2897" y="2877"/>
                </a:lnTo>
                <a:lnTo>
                  <a:pt x="2897" y="2955"/>
                </a:lnTo>
                <a:lnTo>
                  <a:pt x="2903" y="2955"/>
                </a:lnTo>
                <a:lnTo>
                  <a:pt x="2903" y="3033"/>
                </a:lnTo>
                <a:lnTo>
                  <a:pt x="2909" y="3033"/>
                </a:lnTo>
                <a:lnTo>
                  <a:pt x="2909" y="3110"/>
                </a:lnTo>
                <a:lnTo>
                  <a:pt x="2915" y="3110"/>
                </a:lnTo>
                <a:lnTo>
                  <a:pt x="2915" y="3188"/>
                </a:lnTo>
                <a:lnTo>
                  <a:pt x="2921" y="3188"/>
                </a:lnTo>
                <a:lnTo>
                  <a:pt x="2921" y="3266"/>
                </a:lnTo>
                <a:lnTo>
                  <a:pt x="2927" y="3266"/>
                </a:lnTo>
                <a:lnTo>
                  <a:pt x="2927" y="3344"/>
                </a:lnTo>
                <a:lnTo>
                  <a:pt x="2932" y="3344"/>
                </a:lnTo>
                <a:lnTo>
                  <a:pt x="2932" y="3421"/>
                </a:lnTo>
                <a:lnTo>
                  <a:pt x="2937" y="3421"/>
                </a:lnTo>
                <a:lnTo>
                  <a:pt x="2937" y="3499"/>
                </a:lnTo>
                <a:lnTo>
                  <a:pt x="2942" y="3499"/>
                </a:lnTo>
                <a:lnTo>
                  <a:pt x="2942" y="3577"/>
                </a:lnTo>
                <a:lnTo>
                  <a:pt x="2947" y="3577"/>
                </a:lnTo>
                <a:lnTo>
                  <a:pt x="2947" y="3655"/>
                </a:lnTo>
                <a:lnTo>
                  <a:pt x="2952" y="3655"/>
                </a:lnTo>
                <a:lnTo>
                  <a:pt x="2952" y="3732"/>
                </a:lnTo>
                <a:lnTo>
                  <a:pt x="2957" y="3732"/>
                </a:lnTo>
                <a:lnTo>
                  <a:pt x="2957" y="3810"/>
                </a:lnTo>
                <a:lnTo>
                  <a:pt x="2962" y="3810"/>
                </a:lnTo>
                <a:lnTo>
                  <a:pt x="2962" y="3888"/>
                </a:lnTo>
                <a:lnTo>
                  <a:pt x="2966" y="3888"/>
                </a:lnTo>
                <a:lnTo>
                  <a:pt x="2966" y="3966"/>
                </a:lnTo>
                <a:lnTo>
                  <a:pt x="2971" y="3966"/>
                </a:lnTo>
                <a:lnTo>
                  <a:pt x="2971" y="4044"/>
                </a:lnTo>
                <a:lnTo>
                  <a:pt x="2975" y="4044"/>
                </a:lnTo>
                <a:lnTo>
                  <a:pt x="2975" y="4121"/>
                </a:lnTo>
                <a:lnTo>
                  <a:pt x="2979" y="4121"/>
                </a:lnTo>
                <a:lnTo>
                  <a:pt x="2979" y="4199"/>
                </a:lnTo>
                <a:lnTo>
                  <a:pt x="2984" y="4199"/>
                </a:lnTo>
                <a:lnTo>
                  <a:pt x="2984" y="4277"/>
                </a:lnTo>
                <a:lnTo>
                  <a:pt x="2988" y="4277"/>
                </a:lnTo>
                <a:lnTo>
                  <a:pt x="2988" y="4355"/>
                </a:lnTo>
                <a:lnTo>
                  <a:pt x="2992" y="4355"/>
                </a:lnTo>
                <a:lnTo>
                  <a:pt x="2992" y="4432"/>
                </a:lnTo>
                <a:lnTo>
                  <a:pt x="2996" y="4432"/>
                </a:lnTo>
                <a:lnTo>
                  <a:pt x="2996" y="4510"/>
                </a:lnTo>
                <a:lnTo>
                  <a:pt x="3000" y="4510"/>
                </a:lnTo>
                <a:lnTo>
                  <a:pt x="3000" y="4588"/>
                </a:lnTo>
                <a:lnTo>
                  <a:pt x="3004" y="4588"/>
                </a:lnTo>
                <a:lnTo>
                  <a:pt x="3004" y="4666"/>
                </a:lnTo>
                <a:lnTo>
                  <a:pt x="3008" y="4666"/>
                </a:lnTo>
                <a:lnTo>
                  <a:pt x="3008" y="4743"/>
                </a:lnTo>
                <a:lnTo>
                  <a:pt x="3012" y="4743"/>
                </a:lnTo>
                <a:lnTo>
                  <a:pt x="3012" y="4821"/>
                </a:lnTo>
                <a:lnTo>
                  <a:pt x="3015" y="4821"/>
                </a:lnTo>
                <a:lnTo>
                  <a:pt x="3015" y="4899"/>
                </a:lnTo>
                <a:lnTo>
                  <a:pt x="3019" y="4899"/>
                </a:lnTo>
                <a:lnTo>
                  <a:pt x="3019" y="4977"/>
                </a:lnTo>
                <a:lnTo>
                  <a:pt x="3023" y="4977"/>
                </a:lnTo>
                <a:lnTo>
                  <a:pt x="3023" y="5055"/>
                </a:lnTo>
                <a:lnTo>
                  <a:pt x="3026" y="5055"/>
                </a:lnTo>
                <a:lnTo>
                  <a:pt x="3026" y="5132"/>
                </a:lnTo>
                <a:lnTo>
                  <a:pt x="3030" y="5132"/>
                </a:lnTo>
                <a:lnTo>
                  <a:pt x="3030" y="5210"/>
                </a:lnTo>
                <a:lnTo>
                  <a:pt x="3034" y="5210"/>
                </a:lnTo>
                <a:lnTo>
                  <a:pt x="3034" y="5288"/>
                </a:lnTo>
                <a:lnTo>
                  <a:pt x="3037" y="5288"/>
                </a:lnTo>
                <a:lnTo>
                  <a:pt x="3037" y="5366"/>
                </a:lnTo>
                <a:lnTo>
                  <a:pt x="3041" y="5366"/>
                </a:lnTo>
                <a:lnTo>
                  <a:pt x="3041" y="5443"/>
                </a:lnTo>
                <a:lnTo>
                  <a:pt x="3044" y="5443"/>
                </a:lnTo>
                <a:lnTo>
                  <a:pt x="3044" y="5521"/>
                </a:lnTo>
                <a:lnTo>
                  <a:pt x="3048" y="5521"/>
                </a:lnTo>
                <a:lnTo>
                  <a:pt x="3048" y="5599"/>
                </a:lnTo>
                <a:lnTo>
                  <a:pt x="3051" y="5599"/>
                </a:lnTo>
                <a:lnTo>
                  <a:pt x="3051" y="5677"/>
                </a:lnTo>
                <a:lnTo>
                  <a:pt x="3055" y="5677"/>
                </a:lnTo>
                <a:lnTo>
                  <a:pt x="3055" y="5754"/>
                </a:lnTo>
                <a:lnTo>
                  <a:pt x="3058" y="5754"/>
                </a:lnTo>
                <a:lnTo>
                  <a:pt x="3058" y="5832"/>
                </a:lnTo>
                <a:lnTo>
                  <a:pt x="3062" y="5832"/>
                </a:lnTo>
                <a:lnTo>
                  <a:pt x="3062" y="5910"/>
                </a:lnTo>
                <a:lnTo>
                  <a:pt x="3065" y="5910"/>
                </a:lnTo>
                <a:lnTo>
                  <a:pt x="3065" y="5988"/>
                </a:lnTo>
                <a:lnTo>
                  <a:pt x="3069" y="5988"/>
                </a:lnTo>
                <a:lnTo>
                  <a:pt x="3069" y="6066"/>
                </a:lnTo>
                <a:lnTo>
                  <a:pt x="3072" y="6066"/>
                </a:lnTo>
                <a:lnTo>
                  <a:pt x="3072" y="6143"/>
                </a:lnTo>
                <a:lnTo>
                  <a:pt x="3076" y="6143"/>
                </a:lnTo>
                <a:lnTo>
                  <a:pt x="3076" y="6221"/>
                </a:lnTo>
                <a:lnTo>
                  <a:pt x="3079" y="6221"/>
                </a:lnTo>
                <a:lnTo>
                  <a:pt x="3079" y="6299"/>
                </a:lnTo>
                <a:lnTo>
                  <a:pt x="3083" y="6299"/>
                </a:lnTo>
                <a:lnTo>
                  <a:pt x="3083" y="6377"/>
                </a:lnTo>
                <a:lnTo>
                  <a:pt x="3086" y="6377"/>
                </a:lnTo>
                <a:lnTo>
                  <a:pt x="3086" y="6454"/>
                </a:lnTo>
                <a:lnTo>
                  <a:pt x="3090" y="6454"/>
                </a:lnTo>
                <a:lnTo>
                  <a:pt x="3090" y="6532"/>
                </a:lnTo>
                <a:lnTo>
                  <a:pt x="3094" y="6532"/>
                </a:lnTo>
                <a:lnTo>
                  <a:pt x="3094" y="6610"/>
                </a:lnTo>
                <a:lnTo>
                  <a:pt x="3097" y="6610"/>
                </a:lnTo>
                <a:lnTo>
                  <a:pt x="3097" y="6688"/>
                </a:lnTo>
                <a:lnTo>
                  <a:pt x="3101" y="6688"/>
                </a:lnTo>
                <a:lnTo>
                  <a:pt x="3101" y="6765"/>
                </a:lnTo>
                <a:lnTo>
                  <a:pt x="3105" y="6765"/>
                </a:lnTo>
                <a:lnTo>
                  <a:pt x="3105" y="6843"/>
                </a:lnTo>
                <a:lnTo>
                  <a:pt x="3109" y="6843"/>
                </a:lnTo>
                <a:lnTo>
                  <a:pt x="3109" y="6921"/>
                </a:lnTo>
                <a:lnTo>
                  <a:pt x="3113" y="6921"/>
                </a:lnTo>
                <a:lnTo>
                  <a:pt x="3113" y="6999"/>
                </a:lnTo>
                <a:lnTo>
                  <a:pt x="3117" y="6999"/>
                </a:lnTo>
                <a:lnTo>
                  <a:pt x="3117" y="7077"/>
                </a:lnTo>
                <a:lnTo>
                  <a:pt x="3121" y="7077"/>
                </a:lnTo>
                <a:lnTo>
                  <a:pt x="3121" y="7154"/>
                </a:lnTo>
                <a:lnTo>
                  <a:pt x="3126" y="7154"/>
                </a:lnTo>
                <a:lnTo>
                  <a:pt x="3126" y="7232"/>
                </a:lnTo>
                <a:lnTo>
                  <a:pt x="3130" y="7232"/>
                </a:lnTo>
                <a:lnTo>
                  <a:pt x="3130" y="7310"/>
                </a:lnTo>
                <a:lnTo>
                  <a:pt x="3135" y="7310"/>
                </a:lnTo>
                <a:lnTo>
                  <a:pt x="3135" y="7388"/>
                </a:lnTo>
                <a:lnTo>
                  <a:pt x="3141" y="7388"/>
                </a:lnTo>
                <a:lnTo>
                  <a:pt x="3141" y="7465"/>
                </a:lnTo>
                <a:lnTo>
                  <a:pt x="3146" y="7465"/>
                </a:lnTo>
                <a:lnTo>
                  <a:pt x="3146" y="7543"/>
                </a:lnTo>
                <a:lnTo>
                  <a:pt x="3153" y="7543"/>
                </a:lnTo>
                <a:lnTo>
                  <a:pt x="3153" y="7621"/>
                </a:lnTo>
                <a:lnTo>
                  <a:pt x="3160" y="7621"/>
                </a:lnTo>
                <a:lnTo>
                  <a:pt x="3160" y="7699"/>
                </a:lnTo>
                <a:lnTo>
                  <a:pt x="3170" y="7699"/>
                </a:lnTo>
                <a:lnTo>
                  <a:pt x="3170" y="7777"/>
                </a:lnTo>
                <a:lnTo>
                  <a:pt x="6385" y="7777"/>
                </a:lnTo>
                <a:lnTo>
                  <a:pt x="6385" y="7699"/>
                </a:lnTo>
                <a:lnTo>
                  <a:pt x="5444" y="7699"/>
                </a:lnTo>
                <a:lnTo>
                  <a:pt x="5444" y="7621"/>
                </a:lnTo>
                <a:lnTo>
                  <a:pt x="4777" y="7621"/>
                </a:lnTo>
                <a:lnTo>
                  <a:pt x="4777" y="7543"/>
                </a:lnTo>
                <a:lnTo>
                  <a:pt x="4479" y="7543"/>
                </a:lnTo>
                <a:lnTo>
                  <a:pt x="4479" y="7465"/>
                </a:lnTo>
                <a:lnTo>
                  <a:pt x="4301" y="7465"/>
                </a:lnTo>
                <a:lnTo>
                  <a:pt x="4301" y="7388"/>
                </a:lnTo>
                <a:lnTo>
                  <a:pt x="4179" y="7388"/>
                </a:lnTo>
                <a:lnTo>
                  <a:pt x="4179" y="7310"/>
                </a:lnTo>
                <a:lnTo>
                  <a:pt x="4088" y="7310"/>
                </a:lnTo>
                <a:lnTo>
                  <a:pt x="4088" y="7232"/>
                </a:lnTo>
                <a:lnTo>
                  <a:pt x="4017" y="7232"/>
                </a:lnTo>
                <a:lnTo>
                  <a:pt x="4017" y="7154"/>
                </a:lnTo>
                <a:lnTo>
                  <a:pt x="3960" y="7154"/>
                </a:lnTo>
                <a:lnTo>
                  <a:pt x="3960" y="7077"/>
                </a:lnTo>
                <a:lnTo>
                  <a:pt x="3912" y="7077"/>
                </a:lnTo>
                <a:lnTo>
                  <a:pt x="3912" y="6999"/>
                </a:lnTo>
                <a:lnTo>
                  <a:pt x="3872" y="6999"/>
                </a:lnTo>
                <a:lnTo>
                  <a:pt x="3872" y="6921"/>
                </a:lnTo>
                <a:lnTo>
                  <a:pt x="3836" y="6921"/>
                </a:lnTo>
                <a:lnTo>
                  <a:pt x="3836" y="6843"/>
                </a:lnTo>
                <a:lnTo>
                  <a:pt x="3805" y="6843"/>
                </a:lnTo>
                <a:lnTo>
                  <a:pt x="3805" y="6765"/>
                </a:lnTo>
                <a:lnTo>
                  <a:pt x="3778" y="6765"/>
                </a:lnTo>
                <a:lnTo>
                  <a:pt x="3778" y="6688"/>
                </a:lnTo>
                <a:lnTo>
                  <a:pt x="3753" y="6688"/>
                </a:lnTo>
                <a:lnTo>
                  <a:pt x="3753" y="6610"/>
                </a:lnTo>
                <a:lnTo>
                  <a:pt x="3731" y="6610"/>
                </a:lnTo>
                <a:lnTo>
                  <a:pt x="3731" y="6532"/>
                </a:lnTo>
                <a:lnTo>
                  <a:pt x="3711" y="6532"/>
                </a:lnTo>
                <a:lnTo>
                  <a:pt x="3711" y="6454"/>
                </a:lnTo>
                <a:lnTo>
                  <a:pt x="3693" y="6454"/>
                </a:lnTo>
                <a:lnTo>
                  <a:pt x="3693" y="6377"/>
                </a:lnTo>
                <a:lnTo>
                  <a:pt x="3676" y="6377"/>
                </a:lnTo>
                <a:lnTo>
                  <a:pt x="3676" y="6299"/>
                </a:lnTo>
                <a:lnTo>
                  <a:pt x="3660" y="6299"/>
                </a:lnTo>
                <a:lnTo>
                  <a:pt x="3660" y="6221"/>
                </a:lnTo>
                <a:lnTo>
                  <a:pt x="3645" y="6221"/>
                </a:lnTo>
                <a:lnTo>
                  <a:pt x="3645" y="6143"/>
                </a:lnTo>
                <a:lnTo>
                  <a:pt x="3631" y="6143"/>
                </a:lnTo>
                <a:lnTo>
                  <a:pt x="3631" y="6066"/>
                </a:lnTo>
                <a:lnTo>
                  <a:pt x="3619" y="6066"/>
                </a:lnTo>
                <a:lnTo>
                  <a:pt x="3619" y="5988"/>
                </a:lnTo>
                <a:lnTo>
                  <a:pt x="3607" y="5988"/>
                </a:lnTo>
                <a:lnTo>
                  <a:pt x="3607" y="5910"/>
                </a:lnTo>
                <a:lnTo>
                  <a:pt x="3595" y="5910"/>
                </a:lnTo>
                <a:lnTo>
                  <a:pt x="3595" y="5832"/>
                </a:lnTo>
                <a:lnTo>
                  <a:pt x="3585" y="5832"/>
                </a:lnTo>
                <a:lnTo>
                  <a:pt x="3585" y="5754"/>
                </a:lnTo>
                <a:lnTo>
                  <a:pt x="3574" y="5754"/>
                </a:lnTo>
                <a:lnTo>
                  <a:pt x="3574" y="5677"/>
                </a:lnTo>
                <a:lnTo>
                  <a:pt x="3565" y="5677"/>
                </a:lnTo>
                <a:lnTo>
                  <a:pt x="3565" y="5599"/>
                </a:lnTo>
                <a:lnTo>
                  <a:pt x="3555" y="5599"/>
                </a:lnTo>
                <a:lnTo>
                  <a:pt x="3555" y="5521"/>
                </a:lnTo>
                <a:lnTo>
                  <a:pt x="3547" y="5521"/>
                </a:lnTo>
                <a:lnTo>
                  <a:pt x="3547" y="5443"/>
                </a:lnTo>
                <a:lnTo>
                  <a:pt x="3538" y="5443"/>
                </a:lnTo>
                <a:lnTo>
                  <a:pt x="3538" y="5366"/>
                </a:lnTo>
                <a:lnTo>
                  <a:pt x="3530" y="5366"/>
                </a:lnTo>
                <a:lnTo>
                  <a:pt x="3530" y="5288"/>
                </a:lnTo>
                <a:lnTo>
                  <a:pt x="3522" y="5288"/>
                </a:lnTo>
                <a:lnTo>
                  <a:pt x="3522" y="5210"/>
                </a:lnTo>
                <a:lnTo>
                  <a:pt x="3515" y="5210"/>
                </a:lnTo>
                <a:lnTo>
                  <a:pt x="3515" y="5132"/>
                </a:lnTo>
                <a:lnTo>
                  <a:pt x="3508" y="5132"/>
                </a:lnTo>
                <a:lnTo>
                  <a:pt x="3508" y="5055"/>
                </a:lnTo>
                <a:lnTo>
                  <a:pt x="3501" y="5055"/>
                </a:lnTo>
                <a:lnTo>
                  <a:pt x="3501" y="4977"/>
                </a:lnTo>
                <a:lnTo>
                  <a:pt x="3494" y="4977"/>
                </a:lnTo>
                <a:lnTo>
                  <a:pt x="3494" y="4899"/>
                </a:lnTo>
                <a:lnTo>
                  <a:pt x="3488" y="4899"/>
                </a:lnTo>
                <a:lnTo>
                  <a:pt x="3488" y="4821"/>
                </a:lnTo>
                <a:lnTo>
                  <a:pt x="3482" y="4821"/>
                </a:lnTo>
                <a:lnTo>
                  <a:pt x="3482" y="4743"/>
                </a:lnTo>
                <a:lnTo>
                  <a:pt x="3476" y="4743"/>
                </a:lnTo>
                <a:lnTo>
                  <a:pt x="3476" y="4666"/>
                </a:lnTo>
                <a:lnTo>
                  <a:pt x="3470" y="4666"/>
                </a:lnTo>
                <a:lnTo>
                  <a:pt x="3470" y="4588"/>
                </a:lnTo>
                <a:lnTo>
                  <a:pt x="3464" y="4588"/>
                </a:lnTo>
                <a:lnTo>
                  <a:pt x="3464" y="4510"/>
                </a:lnTo>
                <a:lnTo>
                  <a:pt x="3458" y="4510"/>
                </a:lnTo>
                <a:lnTo>
                  <a:pt x="3458" y="4432"/>
                </a:lnTo>
                <a:lnTo>
                  <a:pt x="3453" y="4432"/>
                </a:lnTo>
                <a:lnTo>
                  <a:pt x="3453" y="4355"/>
                </a:lnTo>
                <a:lnTo>
                  <a:pt x="3448" y="4355"/>
                </a:lnTo>
                <a:lnTo>
                  <a:pt x="3448" y="4277"/>
                </a:lnTo>
                <a:lnTo>
                  <a:pt x="3443" y="4277"/>
                </a:lnTo>
                <a:lnTo>
                  <a:pt x="3443" y="4199"/>
                </a:lnTo>
                <a:lnTo>
                  <a:pt x="3438" y="4199"/>
                </a:lnTo>
                <a:lnTo>
                  <a:pt x="3438" y="4121"/>
                </a:lnTo>
                <a:lnTo>
                  <a:pt x="3433" y="4121"/>
                </a:lnTo>
                <a:lnTo>
                  <a:pt x="3433" y="4044"/>
                </a:lnTo>
                <a:lnTo>
                  <a:pt x="3428" y="4044"/>
                </a:lnTo>
                <a:lnTo>
                  <a:pt x="3428" y="3966"/>
                </a:lnTo>
                <a:lnTo>
                  <a:pt x="3423" y="3966"/>
                </a:lnTo>
                <a:lnTo>
                  <a:pt x="3423" y="3888"/>
                </a:lnTo>
                <a:lnTo>
                  <a:pt x="3419" y="3888"/>
                </a:lnTo>
                <a:lnTo>
                  <a:pt x="3419" y="3810"/>
                </a:lnTo>
                <a:lnTo>
                  <a:pt x="3414" y="3810"/>
                </a:lnTo>
                <a:lnTo>
                  <a:pt x="3414" y="3732"/>
                </a:lnTo>
                <a:lnTo>
                  <a:pt x="3410" y="3732"/>
                </a:lnTo>
                <a:lnTo>
                  <a:pt x="3410" y="3655"/>
                </a:lnTo>
                <a:lnTo>
                  <a:pt x="3406" y="3655"/>
                </a:lnTo>
                <a:lnTo>
                  <a:pt x="3406" y="3577"/>
                </a:lnTo>
                <a:lnTo>
                  <a:pt x="3401" y="3577"/>
                </a:lnTo>
                <a:lnTo>
                  <a:pt x="3401" y="3499"/>
                </a:lnTo>
                <a:lnTo>
                  <a:pt x="3397" y="3499"/>
                </a:lnTo>
                <a:lnTo>
                  <a:pt x="3397" y="3421"/>
                </a:lnTo>
                <a:lnTo>
                  <a:pt x="3393" y="3421"/>
                </a:lnTo>
                <a:lnTo>
                  <a:pt x="3393" y="3344"/>
                </a:lnTo>
                <a:lnTo>
                  <a:pt x="3389" y="3344"/>
                </a:lnTo>
                <a:lnTo>
                  <a:pt x="3389" y="3266"/>
                </a:lnTo>
                <a:lnTo>
                  <a:pt x="3385" y="3266"/>
                </a:lnTo>
                <a:lnTo>
                  <a:pt x="3385" y="3188"/>
                </a:lnTo>
                <a:lnTo>
                  <a:pt x="3381" y="3188"/>
                </a:lnTo>
                <a:lnTo>
                  <a:pt x="3381" y="3110"/>
                </a:lnTo>
                <a:lnTo>
                  <a:pt x="3377" y="3110"/>
                </a:lnTo>
                <a:lnTo>
                  <a:pt x="3377" y="3033"/>
                </a:lnTo>
                <a:lnTo>
                  <a:pt x="3373" y="3033"/>
                </a:lnTo>
                <a:lnTo>
                  <a:pt x="3373" y="2955"/>
                </a:lnTo>
                <a:lnTo>
                  <a:pt x="3370" y="2955"/>
                </a:lnTo>
                <a:lnTo>
                  <a:pt x="3370" y="2877"/>
                </a:lnTo>
                <a:lnTo>
                  <a:pt x="3366" y="2877"/>
                </a:lnTo>
                <a:lnTo>
                  <a:pt x="3366" y="2799"/>
                </a:lnTo>
                <a:lnTo>
                  <a:pt x="3362" y="2799"/>
                </a:lnTo>
                <a:lnTo>
                  <a:pt x="3362" y="2721"/>
                </a:lnTo>
                <a:lnTo>
                  <a:pt x="3359" y="2721"/>
                </a:lnTo>
                <a:lnTo>
                  <a:pt x="3359" y="2644"/>
                </a:lnTo>
                <a:lnTo>
                  <a:pt x="3355" y="2644"/>
                </a:lnTo>
                <a:lnTo>
                  <a:pt x="3355" y="2566"/>
                </a:lnTo>
                <a:lnTo>
                  <a:pt x="3351" y="2566"/>
                </a:lnTo>
                <a:lnTo>
                  <a:pt x="3351" y="2488"/>
                </a:lnTo>
                <a:lnTo>
                  <a:pt x="3348" y="2488"/>
                </a:lnTo>
                <a:lnTo>
                  <a:pt x="3348" y="2410"/>
                </a:lnTo>
                <a:lnTo>
                  <a:pt x="3344" y="2410"/>
                </a:lnTo>
                <a:lnTo>
                  <a:pt x="3344" y="2333"/>
                </a:lnTo>
                <a:lnTo>
                  <a:pt x="3341" y="2333"/>
                </a:lnTo>
                <a:lnTo>
                  <a:pt x="3341" y="2255"/>
                </a:lnTo>
                <a:lnTo>
                  <a:pt x="3337" y="2255"/>
                </a:lnTo>
                <a:lnTo>
                  <a:pt x="3337" y="2177"/>
                </a:lnTo>
                <a:lnTo>
                  <a:pt x="3334" y="2177"/>
                </a:lnTo>
                <a:lnTo>
                  <a:pt x="3334" y="2099"/>
                </a:lnTo>
                <a:lnTo>
                  <a:pt x="3330" y="2099"/>
                </a:lnTo>
                <a:lnTo>
                  <a:pt x="3330" y="2022"/>
                </a:lnTo>
                <a:lnTo>
                  <a:pt x="3327" y="2022"/>
                </a:lnTo>
                <a:lnTo>
                  <a:pt x="3327" y="1944"/>
                </a:lnTo>
                <a:lnTo>
                  <a:pt x="3323" y="1944"/>
                </a:lnTo>
                <a:lnTo>
                  <a:pt x="3323" y="1866"/>
                </a:lnTo>
                <a:lnTo>
                  <a:pt x="3320" y="1866"/>
                </a:lnTo>
                <a:lnTo>
                  <a:pt x="3320" y="1788"/>
                </a:lnTo>
                <a:lnTo>
                  <a:pt x="3316" y="1788"/>
                </a:lnTo>
                <a:lnTo>
                  <a:pt x="3316" y="1710"/>
                </a:lnTo>
                <a:lnTo>
                  <a:pt x="3313" y="1710"/>
                </a:lnTo>
                <a:lnTo>
                  <a:pt x="3313" y="1633"/>
                </a:lnTo>
                <a:lnTo>
                  <a:pt x="3309" y="1633"/>
                </a:lnTo>
                <a:lnTo>
                  <a:pt x="3309" y="1555"/>
                </a:lnTo>
                <a:lnTo>
                  <a:pt x="3306" y="1555"/>
                </a:lnTo>
                <a:lnTo>
                  <a:pt x="3306" y="1477"/>
                </a:lnTo>
                <a:lnTo>
                  <a:pt x="3302" y="1477"/>
                </a:lnTo>
                <a:lnTo>
                  <a:pt x="3302" y="1399"/>
                </a:lnTo>
                <a:lnTo>
                  <a:pt x="3299" y="1399"/>
                </a:lnTo>
                <a:lnTo>
                  <a:pt x="3299" y="1322"/>
                </a:lnTo>
                <a:lnTo>
                  <a:pt x="3295" y="1322"/>
                </a:lnTo>
                <a:lnTo>
                  <a:pt x="3295" y="1244"/>
                </a:lnTo>
                <a:lnTo>
                  <a:pt x="3291" y="1244"/>
                </a:lnTo>
                <a:lnTo>
                  <a:pt x="3291" y="1166"/>
                </a:lnTo>
                <a:lnTo>
                  <a:pt x="3288" y="1166"/>
                </a:lnTo>
                <a:lnTo>
                  <a:pt x="3288" y="1088"/>
                </a:lnTo>
                <a:lnTo>
                  <a:pt x="3284" y="1088"/>
                </a:lnTo>
                <a:lnTo>
                  <a:pt x="3284" y="1011"/>
                </a:lnTo>
                <a:lnTo>
                  <a:pt x="3280" y="1011"/>
                </a:lnTo>
                <a:lnTo>
                  <a:pt x="3280" y="933"/>
                </a:lnTo>
                <a:lnTo>
                  <a:pt x="3276" y="933"/>
                </a:lnTo>
                <a:lnTo>
                  <a:pt x="3276" y="855"/>
                </a:lnTo>
                <a:lnTo>
                  <a:pt x="3272" y="855"/>
                </a:lnTo>
                <a:lnTo>
                  <a:pt x="3272" y="777"/>
                </a:lnTo>
                <a:lnTo>
                  <a:pt x="3268" y="777"/>
                </a:lnTo>
                <a:lnTo>
                  <a:pt x="3268" y="699"/>
                </a:lnTo>
                <a:lnTo>
                  <a:pt x="3264" y="699"/>
                </a:lnTo>
                <a:lnTo>
                  <a:pt x="3264" y="622"/>
                </a:lnTo>
                <a:lnTo>
                  <a:pt x="3259" y="622"/>
                </a:lnTo>
                <a:lnTo>
                  <a:pt x="3259" y="544"/>
                </a:lnTo>
                <a:lnTo>
                  <a:pt x="3255" y="544"/>
                </a:lnTo>
                <a:lnTo>
                  <a:pt x="3255" y="466"/>
                </a:lnTo>
                <a:lnTo>
                  <a:pt x="3250" y="466"/>
                </a:lnTo>
                <a:lnTo>
                  <a:pt x="3250" y="388"/>
                </a:lnTo>
                <a:lnTo>
                  <a:pt x="3244" y="388"/>
                </a:lnTo>
                <a:lnTo>
                  <a:pt x="3244" y="311"/>
                </a:lnTo>
                <a:lnTo>
                  <a:pt x="3239" y="311"/>
                </a:lnTo>
                <a:lnTo>
                  <a:pt x="3239" y="233"/>
                </a:lnTo>
                <a:lnTo>
                  <a:pt x="3232" y="233"/>
                </a:lnTo>
                <a:lnTo>
                  <a:pt x="3232" y="155"/>
                </a:lnTo>
                <a:lnTo>
                  <a:pt x="3225" y="155"/>
                </a:lnTo>
                <a:lnTo>
                  <a:pt x="3225" y="77"/>
                </a:lnTo>
                <a:lnTo>
                  <a:pt x="3215" y="77"/>
                </a:lnTo>
                <a:lnTo>
                  <a:pt x="321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EF1AA7EE-EE93-7441-9597-EFE356A31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085" y="22017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74D81C45-3215-124F-BD75-3723FD737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360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23D4A53F-A6DF-BA45-B18B-120A1B713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623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481979B2-FF7C-3B4A-AAD7-9F88975CC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885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30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C63E9AE3-E169-3E40-AA84-91514806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148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A9377B40-5BDE-724C-8B00-2E7F5406A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998" y="22017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50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AB8E750-0B48-F341-9DB1-3DCE85261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20382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43F360E7-72A1-DE4F-9B89-54B2C8E46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5492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0" name="Freeform 28">
            <a:extLst>
              <a:ext uri="{FF2B5EF4-FFF2-40B4-BE49-F238E27FC236}">
                <a16:creationId xmlns:a16="http://schemas.microsoft.com/office/drawing/2014/main" id="{A623E280-E5DB-8647-9FFE-583E66495780}"/>
              </a:ext>
            </a:extLst>
          </p:cNvPr>
          <p:cNvSpPr>
            <a:spLocks/>
          </p:cNvSpPr>
          <p:nvPr/>
        </p:nvSpPr>
        <p:spPr bwMode="auto">
          <a:xfrm flipV="1">
            <a:off x="7557060" y="641280"/>
            <a:ext cx="1581150" cy="1489075"/>
          </a:xfrm>
          <a:custGeom>
            <a:avLst/>
            <a:gdLst>
              <a:gd name="T0" fmla="*/ 0 w 6654"/>
              <a:gd name="T1" fmla="*/ 2147483647 h 7777"/>
              <a:gd name="T2" fmla="*/ 0 w 6654"/>
              <a:gd name="T3" fmla="*/ 2147483647 h 7777"/>
              <a:gd name="T4" fmla="*/ 0 w 6654"/>
              <a:gd name="T5" fmla="*/ 2147483647 h 7777"/>
              <a:gd name="T6" fmla="*/ 0 w 6654"/>
              <a:gd name="T7" fmla="*/ 2147483647 h 7777"/>
              <a:gd name="T8" fmla="*/ 0 w 6654"/>
              <a:gd name="T9" fmla="*/ 2147483647 h 7777"/>
              <a:gd name="T10" fmla="*/ 0 w 6654"/>
              <a:gd name="T11" fmla="*/ 2147483647 h 7777"/>
              <a:gd name="T12" fmla="*/ 0 w 6654"/>
              <a:gd name="T13" fmla="*/ 2147483647 h 7777"/>
              <a:gd name="T14" fmla="*/ 0 w 6654"/>
              <a:gd name="T15" fmla="*/ 2147483647 h 7777"/>
              <a:gd name="T16" fmla="*/ 0 w 6654"/>
              <a:gd name="T17" fmla="*/ 2147483647 h 7777"/>
              <a:gd name="T18" fmla="*/ 0 w 6654"/>
              <a:gd name="T19" fmla="*/ 2147483647 h 7777"/>
              <a:gd name="T20" fmla="*/ 0 w 6654"/>
              <a:gd name="T21" fmla="*/ 2147483647 h 7777"/>
              <a:gd name="T22" fmla="*/ 0 w 6654"/>
              <a:gd name="T23" fmla="*/ 2147483647 h 7777"/>
              <a:gd name="T24" fmla="*/ 0 w 6654"/>
              <a:gd name="T25" fmla="*/ 2147483647 h 7777"/>
              <a:gd name="T26" fmla="*/ 0 w 6654"/>
              <a:gd name="T27" fmla="*/ 2147483647 h 7777"/>
              <a:gd name="T28" fmla="*/ 0 w 6654"/>
              <a:gd name="T29" fmla="*/ 2147483647 h 7777"/>
              <a:gd name="T30" fmla="*/ 0 w 6654"/>
              <a:gd name="T31" fmla="*/ 2147483647 h 7777"/>
              <a:gd name="T32" fmla="*/ 0 w 6654"/>
              <a:gd name="T33" fmla="*/ 2147483647 h 7777"/>
              <a:gd name="T34" fmla="*/ 0 w 6654"/>
              <a:gd name="T35" fmla="*/ 2147483647 h 7777"/>
              <a:gd name="T36" fmla="*/ 0 w 6654"/>
              <a:gd name="T37" fmla="*/ 2147483647 h 7777"/>
              <a:gd name="T38" fmla="*/ 0 w 6654"/>
              <a:gd name="T39" fmla="*/ 2147483647 h 7777"/>
              <a:gd name="T40" fmla="*/ 0 w 6654"/>
              <a:gd name="T41" fmla="*/ 2147483647 h 7777"/>
              <a:gd name="T42" fmla="*/ 2147483647 w 6654"/>
              <a:gd name="T43" fmla="*/ 2147483647 h 7777"/>
              <a:gd name="T44" fmla="*/ 2147483647 w 6654"/>
              <a:gd name="T45" fmla="*/ 2147483647 h 7777"/>
              <a:gd name="T46" fmla="*/ 2147483647 w 6654"/>
              <a:gd name="T47" fmla="*/ 2147483647 h 7777"/>
              <a:gd name="T48" fmla="*/ 2147483647 w 6654"/>
              <a:gd name="T49" fmla="*/ 2147483647 h 7777"/>
              <a:gd name="T50" fmla="*/ 2147483647 w 6654"/>
              <a:gd name="T51" fmla="*/ 2147483647 h 7777"/>
              <a:gd name="T52" fmla="*/ 2147483647 w 6654"/>
              <a:gd name="T53" fmla="*/ 2147483647 h 7777"/>
              <a:gd name="T54" fmla="*/ 2147483647 w 6654"/>
              <a:gd name="T55" fmla="*/ 2147483647 h 7777"/>
              <a:gd name="T56" fmla="*/ 2147483647 w 6654"/>
              <a:gd name="T57" fmla="*/ 2147483647 h 7777"/>
              <a:gd name="T58" fmla="*/ 2147483647 w 6654"/>
              <a:gd name="T59" fmla="*/ 2147483647 h 7777"/>
              <a:gd name="T60" fmla="*/ 2147483647 w 6654"/>
              <a:gd name="T61" fmla="*/ 2147483647 h 7777"/>
              <a:gd name="T62" fmla="*/ 2147483647 w 6654"/>
              <a:gd name="T63" fmla="*/ 2147483647 h 7777"/>
              <a:gd name="T64" fmla="*/ 2147483647 w 6654"/>
              <a:gd name="T65" fmla="*/ 2147483647 h 7777"/>
              <a:gd name="T66" fmla="*/ 2147483647 w 6654"/>
              <a:gd name="T67" fmla="*/ 2147483647 h 7777"/>
              <a:gd name="T68" fmla="*/ 2147483647 w 6654"/>
              <a:gd name="T69" fmla="*/ 2147483647 h 7777"/>
              <a:gd name="T70" fmla="*/ 2147483647 w 6654"/>
              <a:gd name="T71" fmla="*/ 2147483647 h 7777"/>
              <a:gd name="T72" fmla="*/ 2147483647 w 6654"/>
              <a:gd name="T73" fmla="*/ 2147483647 h 7777"/>
              <a:gd name="T74" fmla="*/ 2147483647 w 6654"/>
              <a:gd name="T75" fmla="*/ 2147483647 h 7777"/>
              <a:gd name="T76" fmla="*/ 2147483647 w 6654"/>
              <a:gd name="T77" fmla="*/ 2147483647 h 7777"/>
              <a:gd name="T78" fmla="*/ 2147483647 w 6654"/>
              <a:gd name="T79" fmla="*/ 2147483647 h 7777"/>
              <a:gd name="T80" fmla="*/ 2147483647 w 6654"/>
              <a:gd name="T81" fmla="*/ 2147483647 h 7777"/>
              <a:gd name="T82" fmla="*/ 2147483647 w 6654"/>
              <a:gd name="T83" fmla="*/ 2147483647 h 7777"/>
              <a:gd name="T84" fmla="*/ 2147483647 w 6654"/>
              <a:gd name="T85" fmla="*/ 2147483647 h 7777"/>
              <a:gd name="T86" fmla="*/ 2147483647 w 6654"/>
              <a:gd name="T87" fmla="*/ 2147483647 h 7777"/>
              <a:gd name="T88" fmla="*/ 2147483647 w 6654"/>
              <a:gd name="T89" fmla="*/ 2147483647 h 7777"/>
              <a:gd name="T90" fmla="*/ 2147483647 w 6654"/>
              <a:gd name="T91" fmla="*/ 2147483647 h 7777"/>
              <a:gd name="T92" fmla="*/ 2147483647 w 6654"/>
              <a:gd name="T93" fmla="*/ 2147483647 h 7777"/>
              <a:gd name="T94" fmla="*/ 2147483647 w 6654"/>
              <a:gd name="T95" fmla="*/ 2147483647 h 7777"/>
              <a:gd name="T96" fmla="*/ 2147483647 w 6654"/>
              <a:gd name="T97" fmla="*/ 2147483647 h 7777"/>
              <a:gd name="T98" fmla="*/ 2147483647 w 6654"/>
              <a:gd name="T99" fmla="*/ 2147483647 h 7777"/>
              <a:gd name="T100" fmla="*/ 2147483647 w 6654"/>
              <a:gd name="T101" fmla="*/ 2147483647 h 7777"/>
              <a:gd name="T102" fmla="*/ 2147483647 w 6654"/>
              <a:gd name="T103" fmla="*/ 2147483647 h 7777"/>
              <a:gd name="T104" fmla="*/ 2147483647 w 6654"/>
              <a:gd name="T105" fmla="*/ 2147483647 h 7777"/>
              <a:gd name="T106" fmla="*/ 2147483647 w 6654"/>
              <a:gd name="T107" fmla="*/ 2147483647 h 7777"/>
              <a:gd name="T108" fmla="*/ 2147483647 w 6654"/>
              <a:gd name="T109" fmla="*/ 2147483647 h 7777"/>
              <a:gd name="T110" fmla="*/ 2147483647 w 6654"/>
              <a:gd name="T111" fmla="*/ 2147483647 h 7777"/>
              <a:gd name="T112" fmla="*/ 2147483647 w 6654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654"/>
              <a:gd name="T172" fmla="*/ 0 h 7777"/>
              <a:gd name="T173" fmla="*/ 6654 w 6654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654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0" y="2721"/>
                </a:lnTo>
                <a:lnTo>
                  <a:pt x="0" y="2799"/>
                </a:lnTo>
                <a:lnTo>
                  <a:pt x="0" y="2877"/>
                </a:lnTo>
                <a:lnTo>
                  <a:pt x="0" y="2955"/>
                </a:lnTo>
                <a:lnTo>
                  <a:pt x="0" y="3033"/>
                </a:lnTo>
                <a:lnTo>
                  <a:pt x="0" y="3110"/>
                </a:lnTo>
                <a:lnTo>
                  <a:pt x="0" y="3188"/>
                </a:lnTo>
                <a:lnTo>
                  <a:pt x="0" y="3266"/>
                </a:lnTo>
                <a:lnTo>
                  <a:pt x="0" y="3344"/>
                </a:lnTo>
                <a:lnTo>
                  <a:pt x="0" y="3421"/>
                </a:lnTo>
                <a:lnTo>
                  <a:pt x="0" y="3499"/>
                </a:lnTo>
                <a:lnTo>
                  <a:pt x="0" y="3577"/>
                </a:lnTo>
                <a:lnTo>
                  <a:pt x="0" y="3655"/>
                </a:lnTo>
                <a:lnTo>
                  <a:pt x="0" y="3732"/>
                </a:lnTo>
                <a:lnTo>
                  <a:pt x="0" y="3810"/>
                </a:lnTo>
                <a:lnTo>
                  <a:pt x="0" y="3888"/>
                </a:lnTo>
                <a:lnTo>
                  <a:pt x="0" y="3966"/>
                </a:lnTo>
                <a:lnTo>
                  <a:pt x="0" y="4044"/>
                </a:lnTo>
                <a:lnTo>
                  <a:pt x="0" y="4121"/>
                </a:lnTo>
                <a:lnTo>
                  <a:pt x="0" y="4199"/>
                </a:lnTo>
                <a:lnTo>
                  <a:pt x="0" y="4277"/>
                </a:lnTo>
                <a:lnTo>
                  <a:pt x="0" y="4355"/>
                </a:lnTo>
                <a:lnTo>
                  <a:pt x="0" y="4432"/>
                </a:lnTo>
                <a:lnTo>
                  <a:pt x="0" y="4510"/>
                </a:lnTo>
                <a:lnTo>
                  <a:pt x="0" y="4588"/>
                </a:lnTo>
                <a:lnTo>
                  <a:pt x="0" y="4666"/>
                </a:lnTo>
                <a:lnTo>
                  <a:pt x="0" y="4743"/>
                </a:lnTo>
                <a:lnTo>
                  <a:pt x="0" y="4821"/>
                </a:lnTo>
                <a:lnTo>
                  <a:pt x="0" y="4899"/>
                </a:lnTo>
                <a:lnTo>
                  <a:pt x="0" y="4977"/>
                </a:lnTo>
                <a:lnTo>
                  <a:pt x="0" y="5055"/>
                </a:lnTo>
                <a:lnTo>
                  <a:pt x="0" y="5132"/>
                </a:lnTo>
                <a:lnTo>
                  <a:pt x="0" y="5210"/>
                </a:lnTo>
                <a:lnTo>
                  <a:pt x="0" y="5288"/>
                </a:lnTo>
                <a:lnTo>
                  <a:pt x="0" y="5366"/>
                </a:lnTo>
                <a:lnTo>
                  <a:pt x="0" y="5443"/>
                </a:lnTo>
                <a:lnTo>
                  <a:pt x="0" y="5521"/>
                </a:lnTo>
                <a:lnTo>
                  <a:pt x="0" y="5599"/>
                </a:lnTo>
                <a:lnTo>
                  <a:pt x="0" y="5677"/>
                </a:lnTo>
                <a:lnTo>
                  <a:pt x="0" y="5754"/>
                </a:lnTo>
                <a:lnTo>
                  <a:pt x="0" y="5832"/>
                </a:lnTo>
                <a:lnTo>
                  <a:pt x="0" y="5910"/>
                </a:lnTo>
                <a:lnTo>
                  <a:pt x="814" y="5910"/>
                </a:lnTo>
                <a:lnTo>
                  <a:pt x="814" y="5988"/>
                </a:lnTo>
                <a:lnTo>
                  <a:pt x="814" y="6066"/>
                </a:lnTo>
                <a:lnTo>
                  <a:pt x="814" y="6143"/>
                </a:lnTo>
                <a:lnTo>
                  <a:pt x="814" y="6221"/>
                </a:lnTo>
                <a:lnTo>
                  <a:pt x="814" y="6299"/>
                </a:lnTo>
                <a:lnTo>
                  <a:pt x="814" y="6377"/>
                </a:lnTo>
                <a:lnTo>
                  <a:pt x="814" y="6454"/>
                </a:lnTo>
                <a:lnTo>
                  <a:pt x="814" y="6532"/>
                </a:lnTo>
                <a:lnTo>
                  <a:pt x="814" y="6610"/>
                </a:lnTo>
                <a:lnTo>
                  <a:pt x="814" y="6688"/>
                </a:lnTo>
                <a:lnTo>
                  <a:pt x="814" y="6765"/>
                </a:lnTo>
                <a:lnTo>
                  <a:pt x="814" y="6843"/>
                </a:lnTo>
                <a:lnTo>
                  <a:pt x="814" y="6921"/>
                </a:lnTo>
                <a:lnTo>
                  <a:pt x="814" y="6999"/>
                </a:lnTo>
                <a:lnTo>
                  <a:pt x="814" y="7077"/>
                </a:lnTo>
                <a:lnTo>
                  <a:pt x="814" y="7154"/>
                </a:lnTo>
                <a:lnTo>
                  <a:pt x="814" y="7232"/>
                </a:lnTo>
                <a:lnTo>
                  <a:pt x="814" y="7310"/>
                </a:lnTo>
                <a:lnTo>
                  <a:pt x="814" y="7388"/>
                </a:lnTo>
                <a:lnTo>
                  <a:pt x="814" y="7465"/>
                </a:lnTo>
                <a:lnTo>
                  <a:pt x="814" y="7543"/>
                </a:lnTo>
                <a:lnTo>
                  <a:pt x="814" y="7621"/>
                </a:lnTo>
                <a:lnTo>
                  <a:pt x="814" y="7699"/>
                </a:lnTo>
                <a:lnTo>
                  <a:pt x="814" y="7777"/>
                </a:lnTo>
                <a:lnTo>
                  <a:pt x="6654" y="7777"/>
                </a:lnTo>
                <a:lnTo>
                  <a:pt x="6654" y="7699"/>
                </a:lnTo>
                <a:lnTo>
                  <a:pt x="6654" y="7621"/>
                </a:lnTo>
                <a:lnTo>
                  <a:pt x="6654" y="7543"/>
                </a:lnTo>
                <a:lnTo>
                  <a:pt x="6654" y="7465"/>
                </a:lnTo>
                <a:lnTo>
                  <a:pt x="6654" y="7388"/>
                </a:lnTo>
                <a:lnTo>
                  <a:pt x="6654" y="7310"/>
                </a:lnTo>
                <a:lnTo>
                  <a:pt x="6654" y="7232"/>
                </a:lnTo>
                <a:lnTo>
                  <a:pt x="6654" y="7154"/>
                </a:lnTo>
                <a:lnTo>
                  <a:pt x="6654" y="7077"/>
                </a:lnTo>
                <a:lnTo>
                  <a:pt x="6654" y="6999"/>
                </a:lnTo>
                <a:lnTo>
                  <a:pt x="6654" y="6921"/>
                </a:lnTo>
                <a:lnTo>
                  <a:pt x="6654" y="6843"/>
                </a:lnTo>
                <a:lnTo>
                  <a:pt x="6654" y="6765"/>
                </a:lnTo>
                <a:lnTo>
                  <a:pt x="6654" y="6688"/>
                </a:lnTo>
                <a:lnTo>
                  <a:pt x="6654" y="6610"/>
                </a:lnTo>
                <a:lnTo>
                  <a:pt x="6654" y="6532"/>
                </a:lnTo>
                <a:lnTo>
                  <a:pt x="6654" y="6454"/>
                </a:lnTo>
                <a:lnTo>
                  <a:pt x="6654" y="6377"/>
                </a:lnTo>
                <a:lnTo>
                  <a:pt x="6654" y="6299"/>
                </a:lnTo>
                <a:lnTo>
                  <a:pt x="6654" y="6221"/>
                </a:lnTo>
                <a:lnTo>
                  <a:pt x="6654" y="6143"/>
                </a:lnTo>
                <a:lnTo>
                  <a:pt x="6654" y="6066"/>
                </a:lnTo>
                <a:lnTo>
                  <a:pt x="6654" y="5988"/>
                </a:lnTo>
                <a:lnTo>
                  <a:pt x="6654" y="5910"/>
                </a:lnTo>
                <a:lnTo>
                  <a:pt x="6654" y="5832"/>
                </a:lnTo>
                <a:lnTo>
                  <a:pt x="814" y="5832"/>
                </a:lnTo>
                <a:lnTo>
                  <a:pt x="814" y="5754"/>
                </a:lnTo>
                <a:lnTo>
                  <a:pt x="814" y="5677"/>
                </a:lnTo>
                <a:lnTo>
                  <a:pt x="814" y="5599"/>
                </a:lnTo>
                <a:lnTo>
                  <a:pt x="814" y="5521"/>
                </a:lnTo>
                <a:lnTo>
                  <a:pt x="814" y="5443"/>
                </a:lnTo>
                <a:lnTo>
                  <a:pt x="814" y="5366"/>
                </a:lnTo>
                <a:lnTo>
                  <a:pt x="814" y="5288"/>
                </a:lnTo>
                <a:lnTo>
                  <a:pt x="814" y="5210"/>
                </a:lnTo>
                <a:lnTo>
                  <a:pt x="814" y="5132"/>
                </a:lnTo>
                <a:lnTo>
                  <a:pt x="814" y="5055"/>
                </a:lnTo>
                <a:lnTo>
                  <a:pt x="814" y="4977"/>
                </a:lnTo>
                <a:lnTo>
                  <a:pt x="814" y="4899"/>
                </a:lnTo>
                <a:lnTo>
                  <a:pt x="814" y="4821"/>
                </a:lnTo>
                <a:lnTo>
                  <a:pt x="814" y="4743"/>
                </a:lnTo>
                <a:lnTo>
                  <a:pt x="814" y="4666"/>
                </a:lnTo>
                <a:lnTo>
                  <a:pt x="814" y="4588"/>
                </a:lnTo>
                <a:lnTo>
                  <a:pt x="814" y="4510"/>
                </a:lnTo>
                <a:lnTo>
                  <a:pt x="814" y="4432"/>
                </a:lnTo>
                <a:lnTo>
                  <a:pt x="814" y="4355"/>
                </a:lnTo>
                <a:lnTo>
                  <a:pt x="814" y="4277"/>
                </a:lnTo>
                <a:lnTo>
                  <a:pt x="814" y="4199"/>
                </a:lnTo>
                <a:lnTo>
                  <a:pt x="814" y="4121"/>
                </a:lnTo>
                <a:lnTo>
                  <a:pt x="814" y="4044"/>
                </a:lnTo>
                <a:lnTo>
                  <a:pt x="814" y="3966"/>
                </a:lnTo>
                <a:lnTo>
                  <a:pt x="814" y="3888"/>
                </a:lnTo>
                <a:lnTo>
                  <a:pt x="814" y="3810"/>
                </a:lnTo>
                <a:lnTo>
                  <a:pt x="814" y="3732"/>
                </a:lnTo>
                <a:lnTo>
                  <a:pt x="814" y="3655"/>
                </a:lnTo>
                <a:lnTo>
                  <a:pt x="814" y="3577"/>
                </a:lnTo>
                <a:lnTo>
                  <a:pt x="814" y="3499"/>
                </a:lnTo>
                <a:lnTo>
                  <a:pt x="814" y="3421"/>
                </a:lnTo>
                <a:lnTo>
                  <a:pt x="814" y="3344"/>
                </a:lnTo>
                <a:lnTo>
                  <a:pt x="814" y="3266"/>
                </a:lnTo>
                <a:lnTo>
                  <a:pt x="814" y="3188"/>
                </a:lnTo>
                <a:lnTo>
                  <a:pt x="814" y="3110"/>
                </a:lnTo>
                <a:lnTo>
                  <a:pt x="814" y="3033"/>
                </a:lnTo>
                <a:lnTo>
                  <a:pt x="814" y="2955"/>
                </a:lnTo>
                <a:lnTo>
                  <a:pt x="814" y="2877"/>
                </a:lnTo>
                <a:lnTo>
                  <a:pt x="814" y="2799"/>
                </a:lnTo>
                <a:lnTo>
                  <a:pt x="814" y="2721"/>
                </a:lnTo>
                <a:lnTo>
                  <a:pt x="814" y="2644"/>
                </a:lnTo>
                <a:lnTo>
                  <a:pt x="814" y="2566"/>
                </a:lnTo>
                <a:lnTo>
                  <a:pt x="814" y="2488"/>
                </a:lnTo>
                <a:lnTo>
                  <a:pt x="814" y="2410"/>
                </a:lnTo>
                <a:lnTo>
                  <a:pt x="814" y="2333"/>
                </a:lnTo>
                <a:lnTo>
                  <a:pt x="814" y="2255"/>
                </a:lnTo>
                <a:lnTo>
                  <a:pt x="814" y="2177"/>
                </a:lnTo>
                <a:lnTo>
                  <a:pt x="814" y="2099"/>
                </a:lnTo>
                <a:lnTo>
                  <a:pt x="814" y="2022"/>
                </a:lnTo>
                <a:lnTo>
                  <a:pt x="814" y="1944"/>
                </a:lnTo>
                <a:lnTo>
                  <a:pt x="814" y="1866"/>
                </a:lnTo>
                <a:lnTo>
                  <a:pt x="814" y="1788"/>
                </a:lnTo>
                <a:lnTo>
                  <a:pt x="814" y="1710"/>
                </a:lnTo>
                <a:lnTo>
                  <a:pt x="814" y="1633"/>
                </a:lnTo>
                <a:lnTo>
                  <a:pt x="814" y="1555"/>
                </a:lnTo>
                <a:lnTo>
                  <a:pt x="814" y="1477"/>
                </a:lnTo>
                <a:lnTo>
                  <a:pt x="814" y="1399"/>
                </a:lnTo>
                <a:lnTo>
                  <a:pt x="814" y="1322"/>
                </a:lnTo>
                <a:lnTo>
                  <a:pt x="814" y="1244"/>
                </a:lnTo>
                <a:lnTo>
                  <a:pt x="814" y="1166"/>
                </a:lnTo>
                <a:lnTo>
                  <a:pt x="814" y="1088"/>
                </a:lnTo>
                <a:lnTo>
                  <a:pt x="814" y="1011"/>
                </a:lnTo>
                <a:lnTo>
                  <a:pt x="814" y="933"/>
                </a:lnTo>
                <a:lnTo>
                  <a:pt x="814" y="855"/>
                </a:lnTo>
                <a:lnTo>
                  <a:pt x="814" y="777"/>
                </a:lnTo>
                <a:lnTo>
                  <a:pt x="814" y="699"/>
                </a:lnTo>
                <a:lnTo>
                  <a:pt x="814" y="622"/>
                </a:lnTo>
                <a:lnTo>
                  <a:pt x="814" y="544"/>
                </a:lnTo>
                <a:lnTo>
                  <a:pt x="814" y="466"/>
                </a:lnTo>
                <a:lnTo>
                  <a:pt x="814" y="388"/>
                </a:lnTo>
                <a:lnTo>
                  <a:pt x="814" y="311"/>
                </a:lnTo>
                <a:lnTo>
                  <a:pt x="814" y="233"/>
                </a:lnTo>
                <a:lnTo>
                  <a:pt x="814" y="155"/>
                </a:lnTo>
                <a:lnTo>
                  <a:pt x="814" y="77"/>
                </a:lnTo>
                <a:lnTo>
                  <a:pt x="81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108AFD9B-7443-F14F-ADC3-4D704F756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68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6C11A477-B25B-094F-B3F0-AA2F4A22E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746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10CC2D1C-CB92-644E-9DCA-65E616E1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23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86794D54-5CD2-A44C-800D-22DC08E65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501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679C9374-D117-B447-A4B4-4EEBCD88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5210" y="40686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07821924-FD8C-AF42-9BBC-7597A134D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39051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2E171354-8755-F745-8EBB-AC2D99B2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24161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38" name="Freeform 36">
            <a:extLst>
              <a:ext uri="{FF2B5EF4-FFF2-40B4-BE49-F238E27FC236}">
                <a16:creationId xmlns:a16="http://schemas.microsoft.com/office/drawing/2014/main" id="{3C107D6A-6A11-CD4A-AFA6-64C1E40FBBE8}"/>
              </a:ext>
            </a:extLst>
          </p:cNvPr>
          <p:cNvSpPr>
            <a:spLocks/>
          </p:cNvSpPr>
          <p:nvPr/>
        </p:nvSpPr>
        <p:spPr bwMode="auto">
          <a:xfrm flipV="1">
            <a:off x="3012048" y="25081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2147483647 w 5281"/>
              <a:gd name="T7" fmla="*/ 2147483647 h 7777"/>
              <a:gd name="T8" fmla="*/ 2147483647 w 5281"/>
              <a:gd name="T9" fmla="*/ 2147483647 h 7777"/>
              <a:gd name="T10" fmla="*/ 2147483647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0 w 5281"/>
              <a:gd name="T107" fmla="*/ 2147483647 h 7777"/>
              <a:gd name="T108" fmla="*/ 0 w 5281"/>
              <a:gd name="T109" fmla="*/ 2147483647 h 7777"/>
              <a:gd name="T110" fmla="*/ 0 w 5281"/>
              <a:gd name="T111" fmla="*/ 2147483647 h 7777"/>
              <a:gd name="T112" fmla="*/ 0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754" y="1011"/>
                </a:lnTo>
                <a:lnTo>
                  <a:pt x="754" y="1088"/>
                </a:lnTo>
                <a:lnTo>
                  <a:pt x="754" y="1166"/>
                </a:lnTo>
                <a:lnTo>
                  <a:pt x="754" y="1244"/>
                </a:lnTo>
                <a:lnTo>
                  <a:pt x="754" y="1322"/>
                </a:lnTo>
                <a:lnTo>
                  <a:pt x="754" y="1399"/>
                </a:lnTo>
                <a:lnTo>
                  <a:pt x="754" y="1477"/>
                </a:lnTo>
                <a:lnTo>
                  <a:pt x="754" y="1555"/>
                </a:lnTo>
                <a:lnTo>
                  <a:pt x="754" y="1633"/>
                </a:lnTo>
                <a:lnTo>
                  <a:pt x="754" y="1710"/>
                </a:lnTo>
                <a:lnTo>
                  <a:pt x="754" y="1788"/>
                </a:lnTo>
                <a:lnTo>
                  <a:pt x="754" y="1866"/>
                </a:lnTo>
                <a:lnTo>
                  <a:pt x="754" y="1944"/>
                </a:lnTo>
                <a:lnTo>
                  <a:pt x="1509" y="1944"/>
                </a:lnTo>
                <a:lnTo>
                  <a:pt x="1509" y="2022"/>
                </a:lnTo>
                <a:lnTo>
                  <a:pt x="1509" y="2099"/>
                </a:lnTo>
                <a:lnTo>
                  <a:pt x="1509" y="2177"/>
                </a:lnTo>
                <a:lnTo>
                  <a:pt x="1509" y="2255"/>
                </a:lnTo>
                <a:lnTo>
                  <a:pt x="1509" y="2333"/>
                </a:lnTo>
                <a:lnTo>
                  <a:pt x="1509" y="2410"/>
                </a:lnTo>
                <a:lnTo>
                  <a:pt x="1509" y="2488"/>
                </a:lnTo>
                <a:lnTo>
                  <a:pt x="1509" y="2566"/>
                </a:lnTo>
                <a:lnTo>
                  <a:pt x="1509" y="2644"/>
                </a:lnTo>
                <a:lnTo>
                  <a:pt x="1509" y="2721"/>
                </a:lnTo>
                <a:lnTo>
                  <a:pt x="1509" y="2799"/>
                </a:lnTo>
                <a:lnTo>
                  <a:pt x="1509" y="2877"/>
                </a:lnTo>
                <a:lnTo>
                  <a:pt x="1509" y="2955"/>
                </a:lnTo>
                <a:lnTo>
                  <a:pt x="2263" y="2955"/>
                </a:lnTo>
                <a:lnTo>
                  <a:pt x="2263" y="3033"/>
                </a:lnTo>
                <a:lnTo>
                  <a:pt x="2263" y="3110"/>
                </a:lnTo>
                <a:lnTo>
                  <a:pt x="2263" y="3188"/>
                </a:lnTo>
                <a:lnTo>
                  <a:pt x="2263" y="3266"/>
                </a:lnTo>
                <a:lnTo>
                  <a:pt x="2263" y="3344"/>
                </a:lnTo>
                <a:lnTo>
                  <a:pt x="2263" y="3421"/>
                </a:lnTo>
                <a:lnTo>
                  <a:pt x="2263" y="3499"/>
                </a:lnTo>
                <a:lnTo>
                  <a:pt x="2263" y="3577"/>
                </a:lnTo>
                <a:lnTo>
                  <a:pt x="2263" y="3655"/>
                </a:lnTo>
                <a:lnTo>
                  <a:pt x="2263" y="3732"/>
                </a:lnTo>
                <a:lnTo>
                  <a:pt x="2263" y="3810"/>
                </a:lnTo>
                <a:lnTo>
                  <a:pt x="2263" y="3888"/>
                </a:lnTo>
                <a:lnTo>
                  <a:pt x="3018" y="3888"/>
                </a:lnTo>
                <a:lnTo>
                  <a:pt x="3018" y="3966"/>
                </a:lnTo>
                <a:lnTo>
                  <a:pt x="3018" y="4044"/>
                </a:lnTo>
                <a:lnTo>
                  <a:pt x="3018" y="4121"/>
                </a:lnTo>
                <a:lnTo>
                  <a:pt x="3018" y="4199"/>
                </a:lnTo>
                <a:lnTo>
                  <a:pt x="3018" y="4277"/>
                </a:lnTo>
                <a:lnTo>
                  <a:pt x="3018" y="4355"/>
                </a:lnTo>
                <a:lnTo>
                  <a:pt x="3018" y="4432"/>
                </a:lnTo>
                <a:lnTo>
                  <a:pt x="3018" y="4510"/>
                </a:lnTo>
                <a:lnTo>
                  <a:pt x="3018" y="4588"/>
                </a:lnTo>
                <a:lnTo>
                  <a:pt x="3018" y="4666"/>
                </a:lnTo>
                <a:lnTo>
                  <a:pt x="3018" y="4743"/>
                </a:lnTo>
                <a:lnTo>
                  <a:pt x="3018" y="4821"/>
                </a:lnTo>
                <a:lnTo>
                  <a:pt x="3018" y="4899"/>
                </a:lnTo>
                <a:lnTo>
                  <a:pt x="3772" y="4899"/>
                </a:lnTo>
                <a:lnTo>
                  <a:pt x="3772" y="4977"/>
                </a:lnTo>
                <a:lnTo>
                  <a:pt x="3772" y="5055"/>
                </a:lnTo>
                <a:lnTo>
                  <a:pt x="3772" y="5132"/>
                </a:lnTo>
                <a:lnTo>
                  <a:pt x="3772" y="5210"/>
                </a:lnTo>
                <a:lnTo>
                  <a:pt x="3772" y="5288"/>
                </a:lnTo>
                <a:lnTo>
                  <a:pt x="3772" y="5366"/>
                </a:lnTo>
                <a:lnTo>
                  <a:pt x="3772" y="5443"/>
                </a:lnTo>
                <a:lnTo>
                  <a:pt x="3772" y="5521"/>
                </a:lnTo>
                <a:lnTo>
                  <a:pt x="3772" y="5599"/>
                </a:lnTo>
                <a:lnTo>
                  <a:pt x="3772" y="5677"/>
                </a:lnTo>
                <a:lnTo>
                  <a:pt x="3772" y="5754"/>
                </a:lnTo>
                <a:lnTo>
                  <a:pt x="3772" y="5832"/>
                </a:lnTo>
                <a:lnTo>
                  <a:pt x="4527" y="5832"/>
                </a:lnTo>
                <a:lnTo>
                  <a:pt x="4527" y="5910"/>
                </a:lnTo>
                <a:lnTo>
                  <a:pt x="4527" y="5988"/>
                </a:lnTo>
                <a:lnTo>
                  <a:pt x="4527" y="6066"/>
                </a:lnTo>
                <a:lnTo>
                  <a:pt x="4527" y="6143"/>
                </a:lnTo>
                <a:lnTo>
                  <a:pt x="4527" y="6221"/>
                </a:lnTo>
                <a:lnTo>
                  <a:pt x="4527" y="6299"/>
                </a:lnTo>
                <a:lnTo>
                  <a:pt x="4527" y="6377"/>
                </a:lnTo>
                <a:lnTo>
                  <a:pt x="4527" y="6454"/>
                </a:lnTo>
                <a:lnTo>
                  <a:pt x="4527" y="6532"/>
                </a:lnTo>
                <a:lnTo>
                  <a:pt x="4527" y="6610"/>
                </a:lnTo>
                <a:lnTo>
                  <a:pt x="4527" y="6688"/>
                </a:lnTo>
                <a:lnTo>
                  <a:pt x="4527" y="6765"/>
                </a:lnTo>
                <a:lnTo>
                  <a:pt x="4527" y="6843"/>
                </a:lnTo>
                <a:lnTo>
                  <a:pt x="5281" y="6843"/>
                </a:lnTo>
                <a:lnTo>
                  <a:pt x="5281" y="6921"/>
                </a:lnTo>
                <a:lnTo>
                  <a:pt x="5281" y="6999"/>
                </a:lnTo>
                <a:lnTo>
                  <a:pt x="5281" y="7077"/>
                </a:lnTo>
                <a:lnTo>
                  <a:pt x="5281" y="7154"/>
                </a:lnTo>
                <a:lnTo>
                  <a:pt x="5281" y="7232"/>
                </a:lnTo>
                <a:lnTo>
                  <a:pt x="5281" y="7310"/>
                </a:lnTo>
                <a:lnTo>
                  <a:pt x="5281" y="7388"/>
                </a:lnTo>
                <a:lnTo>
                  <a:pt x="5281" y="7465"/>
                </a:lnTo>
                <a:lnTo>
                  <a:pt x="5281" y="7543"/>
                </a:lnTo>
                <a:lnTo>
                  <a:pt x="5281" y="7621"/>
                </a:lnTo>
                <a:lnTo>
                  <a:pt x="5281" y="7699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281" y="7154"/>
                </a:lnTo>
                <a:lnTo>
                  <a:pt x="5281" y="7077"/>
                </a:lnTo>
                <a:lnTo>
                  <a:pt x="5281" y="6999"/>
                </a:lnTo>
                <a:lnTo>
                  <a:pt x="5281" y="6921"/>
                </a:lnTo>
                <a:lnTo>
                  <a:pt x="5281" y="6843"/>
                </a:lnTo>
                <a:lnTo>
                  <a:pt x="5281" y="6765"/>
                </a:lnTo>
                <a:lnTo>
                  <a:pt x="4527" y="6765"/>
                </a:lnTo>
                <a:lnTo>
                  <a:pt x="4527" y="6688"/>
                </a:lnTo>
                <a:lnTo>
                  <a:pt x="4527" y="6610"/>
                </a:lnTo>
                <a:lnTo>
                  <a:pt x="4527" y="6532"/>
                </a:lnTo>
                <a:lnTo>
                  <a:pt x="4527" y="6454"/>
                </a:lnTo>
                <a:lnTo>
                  <a:pt x="4527" y="6377"/>
                </a:lnTo>
                <a:lnTo>
                  <a:pt x="4527" y="6299"/>
                </a:lnTo>
                <a:lnTo>
                  <a:pt x="4527" y="6221"/>
                </a:lnTo>
                <a:lnTo>
                  <a:pt x="4527" y="6143"/>
                </a:lnTo>
                <a:lnTo>
                  <a:pt x="4527" y="6066"/>
                </a:lnTo>
                <a:lnTo>
                  <a:pt x="4527" y="5988"/>
                </a:lnTo>
                <a:lnTo>
                  <a:pt x="4527" y="5910"/>
                </a:lnTo>
                <a:lnTo>
                  <a:pt x="4527" y="5832"/>
                </a:lnTo>
                <a:lnTo>
                  <a:pt x="4527" y="5754"/>
                </a:lnTo>
                <a:lnTo>
                  <a:pt x="3772" y="5754"/>
                </a:lnTo>
                <a:lnTo>
                  <a:pt x="3772" y="5677"/>
                </a:lnTo>
                <a:lnTo>
                  <a:pt x="3772" y="5599"/>
                </a:lnTo>
                <a:lnTo>
                  <a:pt x="3772" y="5521"/>
                </a:lnTo>
                <a:lnTo>
                  <a:pt x="3772" y="5443"/>
                </a:lnTo>
                <a:lnTo>
                  <a:pt x="3772" y="5366"/>
                </a:lnTo>
                <a:lnTo>
                  <a:pt x="3772" y="5288"/>
                </a:lnTo>
                <a:lnTo>
                  <a:pt x="3772" y="5210"/>
                </a:lnTo>
                <a:lnTo>
                  <a:pt x="3772" y="5132"/>
                </a:lnTo>
                <a:lnTo>
                  <a:pt x="3772" y="5055"/>
                </a:lnTo>
                <a:lnTo>
                  <a:pt x="3772" y="4977"/>
                </a:lnTo>
                <a:lnTo>
                  <a:pt x="3772" y="4899"/>
                </a:lnTo>
                <a:lnTo>
                  <a:pt x="3772" y="4821"/>
                </a:lnTo>
                <a:lnTo>
                  <a:pt x="3018" y="4821"/>
                </a:lnTo>
                <a:lnTo>
                  <a:pt x="3018" y="4743"/>
                </a:lnTo>
                <a:lnTo>
                  <a:pt x="3018" y="4666"/>
                </a:lnTo>
                <a:lnTo>
                  <a:pt x="3018" y="4588"/>
                </a:lnTo>
                <a:lnTo>
                  <a:pt x="3018" y="4510"/>
                </a:lnTo>
                <a:lnTo>
                  <a:pt x="3018" y="4432"/>
                </a:lnTo>
                <a:lnTo>
                  <a:pt x="3018" y="4355"/>
                </a:lnTo>
                <a:lnTo>
                  <a:pt x="3018" y="4277"/>
                </a:lnTo>
                <a:lnTo>
                  <a:pt x="3018" y="4199"/>
                </a:lnTo>
                <a:lnTo>
                  <a:pt x="3018" y="4121"/>
                </a:lnTo>
                <a:lnTo>
                  <a:pt x="3018" y="4044"/>
                </a:lnTo>
                <a:lnTo>
                  <a:pt x="3018" y="3966"/>
                </a:lnTo>
                <a:lnTo>
                  <a:pt x="3018" y="3888"/>
                </a:lnTo>
                <a:lnTo>
                  <a:pt x="3018" y="3810"/>
                </a:lnTo>
                <a:lnTo>
                  <a:pt x="2263" y="3810"/>
                </a:lnTo>
                <a:lnTo>
                  <a:pt x="2263" y="3732"/>
                </a:lnTo>
                <a:lnTo>
                  <a:pt x="2263" y="3655"/>
                </a:lnTo>
                <a:lnTo>
                  <a:pt x="2263" y="3577"/>
                </a:lnTo>
                <a:lnTo>
                  <a:pt x="2263" y="3499"/>
                </a:lnTo>
                <a:lnTo>
                  <a:pt x="2263" y="3421"/>
                </a:lnTo>
                <a:lnTo>
                  <a:pt x="2263" y="3344"/>
                </a:lnTo>
                <a:lnTo>
                  <a:pt x="2263" y="3266"/>
                </a:lnTo>
                <a:lnTo>
                  <a:pt x="2263" y="3188"/>
                </a:lnTo>
                <a:lnTo>
                  <a:pt x="2263" y="3110"/>
                </a:lnTo>
                <a:lnTo>
                  <a:pt x="2263" y="3033"/>
                </a:lnTo>
                <a:lnTo>
                  <a:pt x="2263" y="2955"/>
                </a:lnTo>
                <a:lnTo>
                  <a:pt x="2263" y="2877"/>
                </a:lnTo>
                <a:lnTo>
                  <a:pt x="1509" y="2877"/>
                </a:lnTo>
                <a:lnTo>
                  <a:pt x="1509" y="2799"/>
                </a:lnTo>
                <a:lnTo>
                  <a:pt x="1509" y="2721"/>
                </a:lnTo>
                <a:lnTo>
                  <a:pt x="1509" y="2644"/>
                </a:lnTo>
                <a:lnTo>
                  <a:pt x="1509" y="2566"/>
                </a:lnTo>
                <a:lnTo>
                  <a:pt x="1509" y="2488"/>
                </a:lnTo>
                <a:lnTo>
                  <a:pt x="1509" y="2410"/>
                </a:lnTo>
                <a:lnTo>
                  <a:pt x="1509" y="2333"/>
                </a:lnTo>
                <a:lnTo>
                  <a:pt x="1509" y="2255"/>
                </a:lnTo>
                <a:lnTo>
                  <a:pt x="1509" y="2177"/>
                </a:lnTo>
                <a:lnTo>
                  <a:pt x="1509" y="2099"/>
                </a:lnTo>
                <a:lnTo>
                  <a:pt x="1509" y="2022"/>
                </a:lnTo>
                <a:lnTo>
                  <a:pt x="1509" y="1944"/>
                </a:lnTo>
                <a:lnTo>
                  <a:pt x="1509" y="1866"/>
                </a:lnTo>
                <a:lnTo>
                  <a:pt x="754" y="1866"/>
                </a:lnTo>
                <a:lnTo>
                  <a:pt x="754" y="1788"/>
                </a:lnTo>
                <a:lnTo>
                  <a:pt x="754" y="1710"/>
                </a:lnTo>
                <a:lnTo>
                  <a:pt x="754" y="1633"/>
                </a:lnTo>
                <a:lnTo>
                  <a:pt x="754" y="1555"/>
                </a:lnTo>
                <a:lnTo>
                  <a:pt x="754" y="1477"/>
                </a:lnTo>
                <a:lnTo>
                  <a:pt x="754" y="1399"/>
                </a:lnTo>
                <a:lnTo>
                  <a:pt x="754" y="1322"/>
                </a:lnTo>
                <a:lnTo>
                  <a:pt x="754" y="1244"/>
                </a:lnTo>
                <a:lnTo>
                  <a:pt x="754" y="1166"/>
                </a:lnTo>
                <a:lnTo>
                  <a:pt x="754" y="1088"/>
                </a:lnTo>
                <a:lnTo>
                  <a:pt x="754" y="1011"/>
                </a:lnTo>
                <a:lnTo>
                  <a:pt x="754" y="933"/>
                </a:lnTo>
                <a:lnTo>
                  <a:pt x="0" y="933"/>
                </a:lnTo>
                <a:lnTo>
                  <a:pt x="0" y="855"/>
                </a:lnTo>
                <a:lnTo>
                  <a:pt x="0" y="777"/>
                </a:lnTo>
                <a:lnTo>
                  <a:pt x="0" y="699"/>
                </a:lnTo>
                <a:lnTo>
                  <a:pt x="0" y="622"/>
                </a:lnTo>
                <a:lnTo>
                  <a:pt x="0" y="544"/>
                </a:lnTo>
                <a:lnTo>
                  <a:pt x="0" y="466"/>
                </a:lnTo>
                <a:lnTo>
                  <a:pt x="0" y="388"/>
                </a:lnTo>
                <a:lnTo>
                  <a:pt x="0" y="311"/>
                </a:lnTo>
                <a:lnTo>
                  <a:pt x="0" y="233"/>
                </a:lnTo>
                <a:lnTo>
                  <a:pt x="0" y="155"/>
                </a:lnTo>
                <a:lnTo>
                  <a:pt x="0" y="77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37">
            <a:extLst>
              <a:ext uri="{FF2B5EF4-FFF2-40B4-BE49-F238E27FC236}">
                <a16:creationId xmlns:a16="http://schemas.microsoft.com/office/drawing/2014/main" id="{5DF0FCE4-0A82-0542-AED9-CA0DDE4D7339}"/>
              </a:ext>
            </a:extLst>
          </p:cNvPr>
          <p:cNvSpPr>
            <a:spLocks/>
          </p:cNvSpPr>
          <p:nvPr/>
        </p:nvSpPr>
        <p:spPr bwMode="auto">
          <a:xfrm flipV="1">
            <a:off x="3012048" y="25081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0 w 5281"/>
              <a:gd name="T7" fmla="*/ 2147483647 h 7777"/>
              <a:gd name="T8" fmla="*/ 0 w 5281"/>
              <a:gd name="T9" fmla="*/ 2147483647 h 7777"/>
              <a:gd name="T10" fmla="*/ 0 w 5281"/>
              <a:gd name="T11" fmla="*/ 2147483647 h 7777"/>
              <a:gd name="T12" fmla="*/ 0 w 5281"/>
              <a:gd name="T13" fmla="*/ 2147483647 h 7777"/>
              <a:gd name="T14" fmla="*/ 0 w 5281"/>
              <a:gd name="T15" fmla="*/ 2147483647 h 7777"/>
              <a:gd name="T16" fmla="*/ 0 w 5281"/>
              <a:gd name="T17" fmla="*/ 2147483647 h 7777"/>
              <a:gd name="T18" fmla="*/ 0 w 5281"/>
              <a:gd name="T19" fmla="*/ 2147483647 h 7777"/>
              <a:gd name="T20" fmla="*/ 0 w 5281"/>
              <a:gd name="T21" fmla="*/ 2147483647 h 7777"/>
              <a:gd name="T22" fmla="*/ 0 w 5281"/>
              <a:gd name="T23" fmla="*/ 2147483647 h 7777"/>
              <a:gd name="T24" fmla="*/ 0 w 5281"/>
              <a:gd name="T25" fmla="*/ 2147483647 h 7777"/>
              <a:gd name="T26" fmla="*/ 0 w 5281"/>
              <a:gd name="T27" fmla="*/ 2147483647 h 7777"/>
              <a:gd name="T28" fmla="*/ 0 w 5281"/>
              <a:gd name="T29" fmla="*/ 2147483647 h 7777"/>
              <a:gd name="T30" fmla="*/ 0 w 5281"/>
              <a:gd name="T31" fmla="*/ 2147483647 h 7777"/>
              <a:gd name="T32" fmla="*/ 0 w 5281"/>
              <a:gd name="T33" fmla="*/ 2147483647 h 7777"/>
              <a:gd name="T34" fmla="*/ 0 w 5281"/>
              <a:gd name="T35" fmla="*/ 2147483647 h 7777"/>
              <a:gd name="T36" fmla="*/ 0 w 5281"/>
              <a:gd name="T37" fmla="*/ 2147483647 h 7777"/>
              <a:gd name="T38" fmla="*/ 0 w 5281"/>
              <a:gd name="T39" fmla="*/ 2147483647 h 7777"/>
              <a:gd name="T40" fmla="*/ 0 w 5281"/>
              <a:gd name="T41" fmla="*/ 2147483647 h 7777"/>
              <a:gd name="T42" fmla="*/ 0 w 5281"/>
              <a:gd name="T43" fmla="*/ 2147483647 h 7777"/>
              <a:gd name="T44" fmla="*/ 0 w 5281"/>
              <a:gd name="T45" fmla="*/ 2147483647 h 7777"/>
              <a:gd name="T46" fmla="*/ 0 w 5281"/>
              <a:gd name="T47" fmla="*/ 2147483647 h 7777"/>
              <a:gd name="T48" fmla="*/ 0 w 5281"/>
              <a:gd name="T49" fmla="*/ 2147483647 h 7777"/>
              <a:gd name="T50" fmla="*/ 0 w 5281"/>
              <a:gd name="T51" fmla="*/ 2147483647 h 7777"/>
              <a:gd name="T52" fmla="*/ 0 w 5281"/>
              <a:gd name="T53" fmla="*/ 2147483647 h 7777"/>
              <a:gd name="T54" fmla="*/ 0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0" y="2721"/>
                </a:lnTo>
                <a:lnTo>
                  <a:pt x="0" y="2799"/>
                </a:lnTo>
                <a:lnTo>
                  <a:pt x="0" y="2877"/>
                </a:lnTo>
                <a:lnTo>
                  <a:pt x="0" y="2955"/>
                </a:lnTo>
                <a:lnTo>
                  <a:pt x="0" y="3033"/>
                </a:lnTo>
                <a:lnTo>
                  <a:pt x="0" y="3110"/>
                </a:lnTo>
                <a:lnTo>
                  <a:pt x="0" y="3188"/>
                </a:lnTo>
                <a:lnTo>
                  <a:pt x="0" y="3266"/>
                </a:lnTo>
                <a:lnTo>
                  <a:pt x="0" y="3344"/>
                </a:lnTo>
                <a:lnTo>
                  <a:pt x="0" y="3421"/>
                </a:lnTo>
                <a:lnTo>
                  <a:pt x="0" y="3499"/>
                </a:lnTo>
                <a:lnTo>
                  <a:pt x="0" y="3577"/>
                </a:lnTo>
                <a:lnTo>
                  <a:pt x="0" y="3655"/>
                </a:lnTo>
                <a:lnTo>
                  <a:pt x="0" y="3732"/>
                </a:lnTo>
                <a:lnTo>
                  <a:pt x="0" y="3810"/>
                </a:lnTo>
                <a:lnTo>
                  <a:pt x="0" y="3888"/>
                </a:lnTo>
                <a:lnTo>
                  <a:pt x="0" y="3966"/>
                </a:lnTo>
                <a:lnTo>
                  <a:pt x="0" y="4044"/>
                </a:lnTo>
                <a:lnTo>
                  <a:pt x="0" y="4121"/>
                </a:lnTo>
                <a:lnTo>
                  <a:pt x="0" y="4199"/>
                </a:lnTo>
                <a:lnTo>
                  <a:pt x="0" y="4277"/>
                </a:lnTo>
                <a:lnTo>
                  <a:pt x="0" y="4355"/>
                </a:lnTo>
                <a:lnTo>
                  <a:pt x="0" y="4432"/>
                </a:lnTo>
                <a:lnTo>
                  <a:pt x="0" y="4510"/>
                </a:lnTo>
                <a:lnTo>
                  <a:pt x="0" y="4588"/>
                </a:lnTo>
                <a:lnTo>
                  <a:pt x="0" y="4666"/>
                </a:lnTo>
                <a:lnTo>
                  <a:pt x="0" y="4743"/>
                </a:lnTo>
                <a:lnTo>
                  <a:pt x="0" y="4821"/>
                </a:lnTo>
                <a:lnTo>
                  <a:pt x="0" y="4899"/>
                </a:lnTo>
                <a:lnTo>
                  <a:pt x="0" y="4977"/>
                </a:lnTo>
                <a:lnTo>
                  <a:pt x="0" y="5055"/>
                </a:lnTo>
                <a:lnTo>
                  <a:pt x="0" y="5132"/>
                </a:lnTo>
                <a:lnTo>
                  <a:pt x="0" y="5210"/>
                </a:lnTo>
                <a:lnTo>
                  <a:pt x="0" y="5288"/>
                </a:lnTo>
                <a:lnTo>
                  <a:pt x="0" y="5366"/>
                </a:lnTo>
                <a:lnTo>
                  <a:pt x="0" y="5443"/>
                </a:lnTo>
                <a:lnTo>
                  <a:pt x="0" y="5521"/>
                </a:lnTo>
                <a:lnTo>
                  <a:pt x="0" y="5599"/>
                </a:lnTo>
                <a:lnTo>
                  <a:pt x="0" y="5677"/>
                </a:lnTo>
                <a:lnTo>
                  <a:pt x="0" y="5754"/>
                </a:lnTo>
                <a:lnTo>
                  <a:pt x="0" y="5832"/>
                </a:lnTo>
                <a:lnTo>
                  <a:pt x="0" y="5910"/>
                </a:lnTo>
                <a:lnTo>
                  <a:pt x="0" y="5988"/>
                </a:lnTo>
                <a:lnTo>
                  <a:pt x="0" y="6066"/>
                </a:lnTo>
                <a:lnTo>
                  <a:pt x="0" y="6143"/>
                </a:lnTo>
                <a:lnTo>
                  <a:pt x="0" y="6221"/>
                </a:lnTo>
                <a:lnTo>
                  <a:pt x="0" y="6299"/>
                </a:lnTo>
                <a:lnTo>
                  <a:pt x="0" y="6377"/>
                </a:lnTo>
                <a:lnTo>
                  <a:pt x="0" y="6454"/>
                </a:lnTo>
                <a:lnTo>
                  <a:pt x="0" y="6532"/>
                </a:lnTo>
                <a:lnTo>
                  <a:pt x="0" y="6610"/>
                </a:lnTo>
                <a:lnTo>
                  <a:pt x="0" y="6688"/>
                </a:lnTo>
                <a:lnTo>
                  <a:pt x="0" y="6765"/>
                </a:lnTo>
                <a:lnTo>
                  <a:pt x="0" y="6843"/>
                </a:lnTo>
                <a:lnTo>
                  <a:pt x="0" y="6921"/>
                </a:lnTo>
                <a:lnTo>
                  <a:pt x="0" y="6999"/>
                </a:lnTo>
                <a:lnTo>
                  <a:pt x="0" y="7077"/>
                </a:lnTo>
                <a:lnTo>
                  <a:pt x="0" y="7154"/>
                </a:lnTo>
                <a:lnTo>
                  <a:pt x="0" y="7232"/>
                </a:lnTo>
                <a:lnTo>
                  <a:pt x="0" y="7310"/>
                </a:lnTo>
                <a:lnTo>
                  <a:pt x="0" y="7388"/>
                </a:lnTo>
                <a:lnTo>
                  <a:pt x="0" y="7465"/>
                </a:lnTo>
                <a:lnTo>
                  <a:pt x="0" y="7543"/>
                </a:lnTo>
                <a:lnTo>
                  <a:pt x="0" y="7621"/>
                </a:lnTo>
                <a:lnTo>
                  <a:pt x="0" y="7699"/>
                </a:lnTo>
                <a:lnTo>
                  <a:pt x="0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281" y="7154"/>
                </a:lnTo>
                <a:lnTo>
                  <a:pt x="5281" y="7077"/>
                </a:lnTo>
                <a:lnTo>
                  <a:pt x="5281" y="6999"/>
                </a:lnTo>
                <a:lnTo>
                  <a:pt x="5281" y="6921"/>
                </a:lnTo>
                <a:lnTo>
                  <a:pt x="5281" y="6843"/>
                </a:lnTo>
                <a:lnTo>
                  <a:pt x="5281" y="6765"/>
                </a:lnTo>
                <a:lnTo>
                  <a:pt x="5281" y="6688"/>
                </a:lnTo>
                <a:lnTo>
                  <a:pt x="5281" y="6610"/>
                </a:lnTo>
                <a:lnTo>
                  <a:pt x="5281" y="6532"/>
                </a:lnTo>
                <a:lnTo>
                  <a:pt x="5281" y="6454"/>
                </a:lnTo>
                <a:lnTo>
                  <a:pt x="5281" y="6377"/>
                </a:lnTo>
                <a:lnTo>
                  <a:pt x="5281" y="6299"/>
                </a:lnTo>
                <a:lnTo>
                  <a:pt x="5281" y="6221"/>
                </a:lnTo>
                <a:lnTo>
                  <a:pt x="5281" y="6143"/>
                </a:lnTo>
                <a:lnTo>
                  <a:pt x="5281" y="6066"/>
                </a:lnTo>
                <a:lnTo>
                  <a:pt x="5281" y="5988"/>
                </a:lnTo>
                <a:lnTo>
                  <a:pt x="5281" y="5910"/>
                </a:lnTo>
                <a:lnTo>
                  <a:pt x="5281" y="5832"/>
                </a:lnTo>
                <a:lnTo>
                  <a:pt x="5281" y="5754"/>
                </a:lnTo>
                <a:lnTo>
                  <a:pt x="5281" y="5677"/>
                </a:lnTo>
                <a:lnTo>
                  <a:pt x="5281" y="5599"/>
                </a:lnTo>
                <a:lnTo>
                  <a:pt x="5281" y="5521"/>
                </a:lnTo>
                <a:lnTo>
                  <a:pt x="5281" y="5443"/>
                </a:lnTo>
                <a:lnTo>
                  <a:pt x="5281" y="5366"/>
                </a:lnTo>
                <a:lnTo>
                  <a:pt x="5281" y="5288"/>
                </a:lnTo>
                <a:lnTo>
                  <a:pt x="5281" y="5210"/>
                </a:lnTo>
                <a:lnTo>
                  <a:pt x="5281" y="5132"/>
                </a:lnTo>
                <a:lnTo>
                  <a:pt x="5281" y="5055"/>
                </a:lnTo>
                <a:lnTo>
                  <a:pt x="5281" y="4977"/>
                </a:lnTo>
                <a:lnTo>
                  <a:pt x="5281" y="4899"/>
                </a:lnTo>
                <a:lnTo>
                  <a:pt x="5281" y="4821"/>
                </a:lnTo>
                <a:lnTo>
                  <a:pt x="5281" y="4743"/>
                </a:lnTo>
                <a:lnTo>
                  <a:pt x="5281" y="4666"/>
                </a:lnTo>
                <a:lnTo>
                  <a:pt x="5281" y="4588"/>
                </a:lnTo>
                <a:lnTo>
                  <a:pt x="5281" y="4510"/>
                </a:lnTo>
                <a:lnTo>
                  <a:pt x="5281" y="4432"/>
                </a:lnTo>
                <a:lnTo>
                  <a:pt x="5281" y="4355"/>
                </a:lnTo>
                <a:lnTo>
                  <a:pt x="5281" y="4277"/>
                </a:lnTo>
                <a:lnTo>
                  <a:pt x="5281" y="4199"/>
                </a:lnTo>
                <a:lnTo>
                  <a:pt x="5281" y="4121"/>
                </a:lnTo>
                <a:lnTo>
                  <a:pt x="5281" y="4044"/>
                </a:lnTo>
                <a:lnTo>
                  <a:pt x="5281" y="3966"/>
                </a:lnTo>
                <a:lnTo>
                  <a:pt x="5281" y="3888"/>
                </a:lnTo>
                <a:lnTo>
                  <a:pt x="5281" y="3810"/>
                </a:lnTo>
                <a:lnTo>
                  <a:pt x="5281" y="3732"/>
                </a:lnTo>
                <a:lnTo>
                  <a:pt x="5281" y="3655"/>
                </a:lnTo>
                <a:lnTo>
                  <a:pt x="5281" y="3577"/>
                </a:lnTo>
                <a:lnTo>
                  <a:pt x="5281" y="3499"/>
                </a:lnTo>
                <a:lnTo>
                  <a:pt x="5281" y="3421"/>
                </a:lnTo>
                <a:lnTo>
                  <a:pt x="5281" y="3344"/>
                </a:lnTo>
                <a:lnTo>
                  <a:pt x="5281" y="3266"/>
                </a:lnTo>
                <a:lnTo>
                  <a:pt x="5281" y="3188"/>
                </a:lnTo>
                <a:lnTo>
                  <a:pt x="5281" y="3110"/>
                </a:lnTo>
                <a:lnTo>
                  <a:pt x="5281" y="3033"/>
                </a:lnTo>
                <a:lnTo>
                  <a:pt x="5281" y="2955"/>
                </a:lnTo>
                <a:lnTo>
                  <a:pt x="5281" y="2877"/>
                </a:lnTo>
                <a:lnTo>
                  <a:pt x="5281" y="2799"/>
                </a:lnTo>
                <a:lnTo>
                  <a:pt x="5281" y="2721"/>
                </a:lnTo>
                <a:lnTo>
                  <a:pt x="5281" y="2644"/>
                </a:lnTo>
                <a:lnTo>
                  <a:pt x="5281" y="2566"/>
                </a:lnTo>
                <a:lnTo>
                  <a:pt x="5281" y="2488"/>
                </a:lnTo>
                <a:lnTo>
                  <a:pt x="5281" y="2410"/>
                </a:lnTo>
                <a:lnTo>
                  <a:pt x="5281" y="2333"/>
                </a:lnTo>
                <a:lnTo>
                  <a:pt x="5281" y="2255"/>
                </a:lnTo>
                <a:lnTo>
                  <a:pt x="5281" y="2177"/>
                </a:lnTo>
                <a:lnTo>
                  <a:pt x="5281" y="2099"/>
                </a:lnTo>
                <a:lnTo>
                  <a:pt x="5281" y="2022"/>
                </a:lnTo>
                <a:lnTo>
                  <a:pt x="5281" y="1944"/>
                </a:lnTo>
                <a:lnTo>
                  <a:pt x="5281" y="1866"/>
                </a:lnTo>
                <a:lnTo>
                  <a:pt x="5281" y="1788"/>
                </a:lnTo>
                <a:lnTo>
                  <a:pt x="5281" y="1710"/>
                </a:lnTo>
                <a:lnTo>
                  <a:pt x="5281" y="1633"/>
                </a:lnTo>
                <a:lnTo>
                  <a:pt x="5281" y="1555"/>
                </a:lnTo>
                <a:lnTo>
                  <a:pt x="5281" y="1477"/>
                </a:lnTo>
                <a:lnTo>
                  <a:pt x="5281" y="1399"/>
                </a:lnTo>
                <a:lnTo>
                  <a:pt x="5281" y="1322"/>
                </a:lnTo>
                <a:lnTo>
                  <a:pt x="5281" y="1244"/>
                </a:lnTo>
                <a:lnTo>
                  <a:pt x="5281" y="1166"/>
                </a:lnTo>
                <a:lnTo>
                  <a:pt x="5281" y="1088"/>
                </a:lnTo>
                <a:lnTo>
                  <a:pt x="5281" y="1011"/>
                </a:lnTo>
                <a:lnTo>
                  <a:pt x="5281" y="933"/>
                </a:lnTo>
                <a:lnTo>
                  <a:pt x="5281" y="855"/>
                </a:lnTo>
                <a:lnTo>
                  <a:pt x="5281" y="777"/>
                </a:lnTo>
                <a:lnTo>
                  <a:pt x="5281" y="699"/>
                </a:lnTo>
                <a:lnTo>
                  <a:pt x="5281" y="622"/>
                </a:lnTo>
                <a:lnTo>
                  <a:pt x="5281" y="544"/>
                </a:lnTo>
                <a:lnTo>
                  <a:pt x="5281" y="466"/>
                </a:lnTo>
                <a:lnTo>
                  <a:pt x="5281" y="388"/>
                </a:lnTo>
                <a:lnTo>
                  <a:pt x="5281" y="311"/>
                </a:lnTo>
                <a:lnTo>
                  <a:pt x="5281" y="233"/>
                </a:lnTo>
                <a:lnTo>
                  <a:pt x="5281" y="155"/>
                </a:lnTo>
                <a:lnTo>
                  <a:pt x="5281" y="77"/>
                </a:lnTo>
                <a:lnTo>
                  <a:pt x="5281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E1748F38-6A45-0D4B-92EB-95DCA7BD0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88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E22237A3-C98C-B948-84E5-5B55F690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66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E7117234-F34F-EC43-BF2D-E268B2D2C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43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9E4E4E33-5781-F34E-80E6-99654B892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21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4686B886-818C-EE41-8258-AEAC6EFDD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410" y="40686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720F923B-C3B1-C440-88D4-2E550F45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39051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DEFB9246-FC89-8941-A352-2267181F4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24161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47" name="Freeform 45">
            <a:extLst>
              <a:ext uri="{FF2B5EF4-FFF2-40B4-BE49-F238E27FC236}">
                <a16:creationId xmlns:a16="http://schemas.microsoft.com/office/drawing/2014/main" id="{AA494281-E171-AC41-98AE-E7F3853EC389}"/>
              </a:ext>
            </a:extLst>
          </p:cNvPr>
          <p:cNvSpPr>
            <a:spLocks/>
          </p:cNvSpPr>
          <p:nvPr/>
        </p:nvSpPr>
        <p:spPr bwMode="auto">
          <a:xfrm flipV="1">
            <a:off x="5374248" y="2508180"/>
            <a:ext cx="1255712" cy="1489075"/>
          </a:xfrm>
          <a:custGeom>
            <a:avLst/>
            <a:gdLst>
              <a:gd name="T0" fmla="*/ 2147483647 w 5281"/>
              <a:gd name="T1" fmla="*/ 2147483647 h 7777"/>
              <a:gd name="T2" fmla="*/ 2147483647 w 5281"/>
              <a:gd name="T3" fmla="*/ 2147483647 h 7777"/>
              <a:gd name="T4" fmla="*/ 2147483647 w 5281"/>
              <a:gd name="T5" fmla="*/ 2147483647 h 7777"/>
              <a:gd name="T6" fmla="*/ 2147483647 w 5281"/>
              <a:gd name="T7" fmla="*/ 2147483647 h 7777"/>
              <a:gd name="T8" fmla="*/ 2147483647 w 5281"/>
              <a:gd name="T9" fmla="*/ 2147483647 h 7777"/>
              <a:gd name="T10" fmla="*/ 2147483647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0" y="77"/>
                </a:lnTo>
                <a:lnTo>
                  <a:pt x="10" y="155"/>
                </a:lnTo>
                <a:lnTo>
                  <a:pt x="24" y="155"/>
                </a:lnTo>
                <a:lnTo>
                  <a:pt x="24" y="233"/>
                </a:lnTo>
                <a:lnTo>
                  <a:pt x="38" y="233"/>
                </a:lnTo>
                <a:lnTo>
                  <a:pt x="38" y="311"/>
                </a:lnTo>
                <a:lnTo>
                  <a:pt x="54" y="311"/>
                </a:lnTo>
                <a:lnTo>
                  <a:pt x="54" y="388"/>
                </a:lnTo>
                <a:lnTo>
                  <a:pt x="70" y="388"/>
                </a:lnTo>
                <a:lnTo>
                  <a:pt x="70" y="466"/>
                </a:lnTo>
                <a:lnTo>
                  <a:pt x="87" y="466"/>
                </a:lnTo>
                <a:lnTo>
                  <a:pt x="87" y="544"/>
                </a:lnTo>
                <a:lnTo>
                  <a:pt x="105" y="544"/>
                </a:lnTo>
                <a:lnTo>
                  <a:pt x="105" y="622"/>
                </a:lnTo>
                <a:lnTo>
                  <a:pt x="123" y="622"/>
                </a:lnTo>
                <a:lnTo>
                  <a:pt x="123" y="699"/>
                </a:lnTo>
                <a:lnTo>
                  <a:pt x="142" y="699"/>
                </a:lnTo>
                <a:lnTo>
                  <a:pt x="142" y="777"/>
                </a:lnTo>
                <a:lnTo>
                  <a:pt x="162" y="777"/>
                </a:lnTo>
                <a:lnTo>
                  <a:pt x="162" y="855"/>
                </a:lnTo>
                <a:lnTo>
                  <a:pt x="181" y="855"/>
                </a:lnTo>
                <a:lnTo>
                  <a:pt x="181" y="933"/>
                </a:lnTo>
                <a:lnTo>
                  <a:pt x="201" y="933"/>
                </a:lnTo>
                <a:lnTo>
                  <a:pt x="201" y="1011"/>
                </a:lnTo>
                <a:lnTo>
                  <a:pt x="222" y="1011"/>
                </a:lnTo>
                <a:lnTo>
                  <a:pt x="222" y="1088"/>
                </a:lnTo>
                <a:lnTo>
                  <a:pt x="243" y="1088"/>
                </a:lnTo>
                <a:lnTo>
                  <a:pt x="243" y="1166"/>
                </a:lnTo>
                <a:lnTo>
                  <a:pt x="264" y="1166"/>
                </a:lnTo>
                <a:lnTo>
                  <a:pt x="264" y="1244"/>
                </a:lnTo>
                <a:lnTo>
                  <a:pt x="286" y="1244"/>
                </a:lnTo>
                <a:lnTo>
                  <a:pt x="286" y="1322"/>
                </a:lnTo>
                <a:lnTo>
                  <a:pt x="308" y="1322"/>
                </a:lnTo>
                <a:lnTo>
                  <a:pt x="308" y="1399"/>
                </a:lnTo>
                <a:lnTo>
                  <a:pt x="330" y="1399"/>
                </a:lnTo>
                <a:lnTo>
                  <a:pt x="330" y="1477"/>
                </a:lnTo>
                <a:lnTo>
                  <a:pt x="353" y="1477"/>
                </a:lnTo>
                <a:lnTo>
                  <a:pt x="353" y="1555"/>
                </a:lnTo>
                <a:lnTo>
                  <a:pt x="376" y="1555"/>
                </a:lnTo>
                <a:lnTo>
                  <a:pt x="376" y="1633"/>
                </a:lnTo>
                <a:lnTo>
                  <a:pt x="400" y="1633"/>
                </a:lnTo>
                <a:lnTo>
                  <a:pt x="400" y="1710"/>
                </a:lnTo>
                <a:lnTo>
                  <a:pt x="423" y="1710"/>
                </a:lnTo>
                <a:lnTo>
                  <a:pt x="423" y="1788"/>
                </a:lnTo>
                <a:lnTo>
                  <a:pt x="447" y="1788"/>
                </a:lnTo>
                <a:lnTo>
                  <a:pt x="447" y="1866"/>
                </a:lnTo>
                <a:lnTo>
                  <a:pt x="472" y="1866"/>
                </a:lnTo>
                <a:lnTo>
                  <a:pt x="472" y="1944"/>
                </a:lnTo>
                <a:lnTo>
                  <a:pt x="497" y="1944"/>
                </a:lnTo>
                <a:lnTo>
                  <a:pt x="497" y="2022"/>
                </a:lnTo>
                <a:lnTo>
                  <a:pt x="522" y="2022"/>
                </a:lnTo>
                <a:lnTo>
                  <a:pt x="522" y="2099"/>
                </a:lnTo>
                <a:lnTo>
                  <a:pt x="547" y="2099"/>
                </a:lnTo>
                <a:lnTo>
                  <a:pt x="547" y="2177"/>
                </a:lnTo>
                <a:lnTo>
                  <a:pt x="573" y="2177"/>
                </a:lnTo>
                <a:lnTo>
                  <a:pt x="573" y="2255"/>
                </a:lnTo>
                <a:lnTo>
                  <a:pt x="599" y="2255"/>
                </a:lnTo>
                <a:lnTo>
                  <a:pt x="599" y="2333"/>
                </a:lnTo>
                <a:lnTo>
                  <a:pt x="626" y="2333"/>
                </a:lnTo>
                <a:lnTo>
                  <a:pt x="626" y="2410"/>
                </a:lnTo>
                <a:lnTo>
                  <a:pt x="653" y="2410"/>
                </a:lnTo>
                <a:lnTo>
                  <a:pt x="653" y="2488"/>
                </a:lnTo>
                <a:lnTo>
                  <a:pt x="680" y="2488"/>
                </a:lnTo>
                <a:lnTo>
                  <a:pt x="680" y="2566"/>
                </a:lnTo>
                <a:lnTo>
                  <a:pt x="708" y="2566"/>
                </a:lnTo>
                <a:lnTo>
                  <a:pt x="708" y="2644"/>
                </a:lnTo>
                <a:lnTo>
                  <a:pt x="736" y="2644"/>
                </a:lnTo>
                <a:lnTo>
                  <a:pt x="736" y="2721"/>
                </a:lnTo>
                <a:lnTo>
                  <a:pt x="764" y="2721"/>
                </a:lnTo>
                <a:lnTo>
                  <a:pt x="764" y="2799"/>
                </a:lnTo>
                <a:lnTo>
                  <a:pt x="793" y="2799"/>
                </a:lnTo>
                <a:lnTo>
                  <a:pt x="793" y="2877"/>
                </a:lnTo>
                <a:lnTo>
                  <a:pt x="822" y="2877"/>
                </a:lnTo>
                <a:lnTo>
                  <a:pt x="822" y="2955"/>
                </a:lnTo>
                <a:lnTo>
                  <a:pt x="851" y="2955"/>
                </a:lnTo>
                <a:lnTo>
                  <a:pt x="851" y="3033"/>
                </a:lnTo>
                <a:lnTo>
                  <a:pt x="881" y="3033"/>
                </a:lnTo>
                <a:lnTo>
                  <a:pt x="881" y="3110"/>
                </a:lnTo>
                <a:lnTo>
                  <a:pt x="911" y="3110"/>
                </a:lnTo>
                <a:lnTo>
                  <a:pt x="911" y="3188"/>
                </a:lnTo>
                <a:lnTo>
                  <a:pt x="941" y="3188"/>
                </a:lnTo>
                <a:lnTo>
                  <a:pt x="941" y="3266"/>
                </a:lnTo>
                <a:lnTo>
                  <a:pt x="972" y="3266"/>
                </a:lnTo>
                <a:lnTo>
                  <a:pt x="972" y="3344"/>
                </a:lnTo>
                <a:lnTo>
                  <a:pt x="1004" y="3344"/>
                </a:lnTo>
                <a:lnTo>
                  <a:pt x="1004" y="3421"/>
                </a:lnTo>
                <a:lnTo>
                  <a:pt x="1035" y="3421"/>
                </a:lnTo>
                <a:lnTo>
                  <a:pt x="1035" y="3499"/>
                </a:lnTo>
                <a:lnTo>
                  <a:pt x="1068" y="3499"/>
                </a:lnTo>
                <a:lnTo>
                  <a:pt x="1068" y="3577"/>
                </a:lnTo>
                <a:lnTo>
                  <a:pt x="1100" y="3577"/>
                </a:lnTo>
                <a:lnTo>
                  <a:pt x="1100" y="3655"/>
                </a:lnTo>
                <a:lnTo>
                  <a:pt x="1133" y="3655"/>
                </a:lnTo>
                <a:lnTo>
                  <a:pt x="1133" y="3732"/>
                </a:lnTo>
                <a:lnTo>
                  <a:pt x="1167" y="3732"/>
                </a:lnTo>
                <a:lnTo>
                  <a:pt x="1167" y="3810"/>
                </a:lnTo>
                <a:lnTo>
                  <a:pt x="1201" y="3810"/>
                </a:lnTo>
                <a:lnTo>
                  <a:pt x="1201" y="3888"/>
                </a:lnTo>
                <a:lnTo>
                  <a:pt x="1235" y="3888"/>
                </a:lnTo>
                <a:lnTo>
                  <a:pt x="1235" y="3966"/>
                </a:lnTo>
                <a:lnTo>
                  <a:pt x="1270" y="3966"/>
                </a:lnTo>
                <a:lnTo>
                  <a:pt x="1270" y="4044"/>
                </a:lnTo>
                <a:lnTo>
                  <a:pt x="1306" y="4044"/>
                </a:lnTo>
                <a:lnTo>
                  <a:pt x="1306" y="4121"/>
                </a:lnTo>
                <a:lnTo>
                  <a:pt x="1341" y="4121"/>
                </a:lnTo>
                <a:lnTo>
                  <a:pt x="1341" y="4199"/>
                </a:lnTo>
                <a:lnTo>
                  <a:pt x="1378" y="4199"/>
                </a:lnTo>
                <a:lnTo>
                  <a:pt x="1378" y="4277"/>
                </a:lnTo>
                <a:lnTo>
                  <a:pt x="1415" y="4277"/>
                </a:lnTo>
                <a:lnTo>
                  <a:pt x="1415" y="4355"/>
                </a:lnTo>
                <a:lnTo>
                  <a:pt x="1452" y="4355"/>
                </a:lnTo>
                <a:lnTo>
                  <a:pt x="1452" y="4432"/>
                </a:lnTo>
                <a:lnTo>
                  <a:pt x="1490" y="4432"/>
                </a:lnTo>
                <a:lnTo>
                  <a:pt x="1490" y="4510"/>
                </a:lnTo>
                <a:lnTo>
                  <a:pt x="1529" y="4510"/>
                </a:lnTo>
                <a:lnTo>
                  <a:pt x="1529" y="4588"/>
                </a:lnTo>
                <a:lnTo>
                  <a:pt x="1568" y="4588"/>
                </a:lnTo>
                <a:lnTo>
                  <a:pt x="1568" y="4666"/>
                </a:lnTo>
                <a:lnTo>
                  <a:pt x="1608" y="4666"/>
                </a:lnTo>
                <a:lnTo>
                  <a:pt x="1608" y="4743"/>
                </a:lnTo>
                <a:lnTo>
                  <a:pt x="1649" y="4743"/>
                </a:lnTo>
                <a:lnTo>
                  <a:pt x="1649" y="4821"/>
                </a:lnTo>
                <a:lnTo>
                  <a:pt x="1690" y="4821"/>
                </a:lnTo>
                <a:lnTo>
                  <a:pt x="1690" y="4899"/>
                </a:lnTo>
                <a:lnTo>
                  <a:pt x="1732" y="4899"/>
                </a:lnTo>
                <a:lnTo>
                  <a:pt x="1732" y="4977"/>
                </a:lnTo>
                <a:lnTo>
                  <a:pt x="1775" y="4977"/>
                </a:lnTo>
                <a:lnTo>
                  <a:pt x="1775" y="5055"/>
                </a:lnTo>
                <a:lnTo>
                  <a:pt x="1818" y="5055"/>
                </a:lnTo>
                <a:lnTo>
                  <a:pt x="1818" y="5132"/>
                </a:lnTo>
                <a:lnTo>
                  <a:pt x="1862" y="5132"/>
                </a:lnTo>
                <a:lnTo>
                  <a:pt x="1862" y="5210"/>
                </a:lnTo>
                <a:lnTo>
                  <a:pt x="1907" y="5210"/>
                </a:lnTo>
                <a:lnTo>
                  <a:pt x="1907" y="5288"/>
                </a:lnTo>
                <a:lnTo>
                  <a:pt x="1953" y="5288"/>
                </a:lnTo>
                <a:lnTo>
                  <a:pt x="1953" y="5366"/>
                </a:lnTo>
                <a:lnTo>
                  <a:pt x="2000" y="5366"/>
                </a:lnTo>
                <a:lnTo>
                  <a:pt x="2000" y="5443"/>
                </a:lnTo>
                <a:lnTo>
                  <a:pt x="2047" y="5443"/>
                </a:lnTo>
                <a:lnTo>
                  <a:pt x="2047" y="5521"/>
                </a:lnTo>
                <a:lnTo>
                  <a:pt x="2096" y="5521"/>
                </a:lnTo>
                <a:lnTo>
                  <a:pt x="2096" y="5599"/>
                </a:lnTo>
                <a:lnTo>
                  <a:pt x="2145" y="5599"/>
                </a:lnTo>
                <a:lnTo>
                  <a:pt x="2145" y="5677"/>
                </a:lnTo>
                <a:lnTo>
                  <a:pt x="2196" y="5677"/>
                </a:lnTo>
                <a:lnTo>
                  <a:pt x="2196" y="5754"/>
                </a:lnTo>
                <a:lnTo>
                  <a:pt x="2248" y="5754"/>
                </a:lnTo>
                <a:lnTo>
                  <a:pt x="2248" y="5832"/>
                </a:lnTo>
                <a:lnTo>
                  <a:pt x="2301" y="5832"/>
                </a:lnTo>
                <a:lnTo>
                  <a:pt x="2301" y="5910"/>
                </a:lnTo>
                <a:lnTo>
                  <a:pt x="2355" y="5910"/>
                </a:lnTo>
                <a:lnTo>
                  <a:pt x="2355" y="5988"/>
                </a:lnTo>
                <a:lnTo>
                  <a:pt x="2411" y="5988"/>
                </a:lnTo>
                <a:lnTo>
                  <a:pt x="2411" y="6066"/>
                </a:lnTo>
                <a:lnTo>
                  <a:pt x="2468" y="6066"/>
                </a:lnTo>
                <a:lnTo>
                  <a:pt x="2468" y="6143"/>
                </a:lnTo>
                <a:lnTo>
                  <a:pt x="2527" y="6143"/>
                </a:lnTo>
                <a:lnTo>
                  <a:pt x="2527" y="6221"/>
                </a:lnTo>
                <a:lnTo>
                  <a:pt x="2587" y="6221"/>
                </a:lnTo>
                <a:lnTo>
                  <a:pt x="2587" y="6299"/>
                </a:lnTo>
                <a:lnTo>
                  <a:pt x="2649" y="6299"/>
                </a:lnTo>
                <a:lnTo>
                  <a:pt x="2649" y="6377"/>
                </a:lnTo>
                <a:lnTo>
                  <a:pt x="2713" y="6377"/>
                </a:lnTo>
                <a:lnTo>
                  <a:pt x="2713" y="6454"/>
                </a:lnTo>
                <a:lnTo>
                  <a:pt x="2779" y="6454"/>
                </a:lnTo>
                <a:lnTo>
                  <a:pt x="2779" y="6532"/>
                </a:lnTo>
                <a:lnTo>
                  <a:pt x="2847" y="6532"/>
                </a:lnTo>
                <a:lnTo>
                  <a:pt x="2847" y="6610"/>
                </a:lnTo>
                <a:lnTo>
                  <a:pt x="2918" y="6610"/>
                </a:lnTo>
                <a:lnTo>
                  <a:pt x="2918" y="6688"/>
                </a:lnTo>
                <a:lnTo>
                  <a:pt x="2991" y="6688"/>
                </a:lnTo>
                <a:lnTo>
                  <a:pt x="2991" y="6765"/>
                </a:lnTo>
                <a:lnTo>
                  <a:pt x="3068" y="6765"/>
                </a:lnTo>
                <a:lnTo>
                  <a:pt x="3068" y="6843"/>
                </a:lnTo>
                <a:lnTo>
                  <a:pt x="3148" y="6843"/>
                </a:lnTo>
                <a:lnTo>
                  <a:pt x="3148" y="6921"/>
                </a:lnTo>
                <a:lnTo>
                  <a:pt x="3231" y="6921"/>
                </a:lnTo>
                <a:lnTo>
                  <a:pt x="3231" y="6999"/>
                </a:lnTo>
                <a:lnTo>
                  <a:pt x="3320" y="6999"/>
                </a:lnTo>
                <a:lnTo>
                  <a:pt x="3320" y="7077"/>
                </a:lnTo>
                <a:lnTo>
                  <a:pt x="3413" y="7077"/>
                </a:lnTo>
                <a:lnTo>
                  <a:pt x="3413" y="7154"/>
                </a:lnTo>
                <a:lnTo>
                  <a:pt x="3512" y="7154"/>
                </a:lnTo>
                <a:lnTo>
                  <a:pt x="3512" y="7232"/>
                </a:lnTo>
                <a:lnTo>
                  <a:pt x="3618" y="7232"/>
                </a:lnTo>
                <a:lnTo>
                  <a:pt x="3618" y="7310"/>
                </a:lnTo>
                <a:lnTo>
                  <a:pt x="3733" y="7310"/>
                </a:lnTo>
                <a:lnTo>
                  <a:pt x="3733" y="7388"/>
                </a:lnTo>
                <a:lnTo>
                  <a:pt x="3858" y="7388"/>
                </a:lnTo>
                <a:lnTo>
                  <a:pt x="3858" y="7465"/>
                </a:lnTo>
                <a:lnTo>
                  <a:pt x="3999" y="7465"/>
                </a:lnTo>
                <a:lnTo>
                  <a:pt x="3999" y="7543"/>
                </a:lnTo>
                <a:lnTo>
                  <a:pt x="4160" y="7543"/>
                </a:lnTo>
                <a:lnTo>
                  <a:pt x="4160" y="7621"/>
                </a:lnTo>
                <a:lnTo>
                  <a:pt x="4354" y="7621"/>
                </a:lnTo>
                <a:lnTo>
                  <a:pt x="4354" y="7699"/>
                </a:lnTo>
                <a:lnTo>
                  <a:pt x="4611" y="7699"/>
                </a:lnTo>
                <a:lnTo>
                  <a:pt x="4611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4611" y="7699"/>
                </a:lnTo>
                <a:lnTo>
                  <a:pt x="4611" y="7621"/>
                </a:lnTo>
                <a:lnTo>
                  <a:pt x="4354" y="7621"/>
                </a:lnTo>
                <a:lnTo>
                  <a:pt x="4354" y="7543"/>
                </a:lnTo>
                <a:lnTo>
                  <a:pt x="4160" y="7543"/>
                </a:lnTo>
                <a:lnTo>
                  <a:pt x="4160" y="7465"/>
                </a:lnTo>
                <a:lnTo>
                  <a:pt x="3999" y="7465"/>
                </a:lnTo>
                <a:lnTo>
                  <a:pt x="3999" y="7388"/>
                </a:lnTo>
                <a:lnTo>
                  <a:pt x="3858" y="7388"/>
                </a:lnTo>
                <a:lnTo>
                  <a:pt x="3858" y="7310"/>
                </a:lnTo>
                <a:lnTo>
                  <a:pt x="3733" y="7310"/>
                </a:lnTo>
                <a:lnTo>
                  <a:pt x="3733" y="7232"/>
                </a:lnTo>
                <a:lnTo>
                  <a:pt x="3618" y="7232"/>
                </a:lnTo>
                <a:lnTo>
                  <a:pt x="3618" y="7154"/>
                </a:lnTo>
                <a:lnTo>
                  <a:pt x="3512" y="7154"/>
                </a:lnTo>
                <a:lnTo>
                  <a:pt x="3512" y="7077"/>
                </a:lnTo>
                <a:lnTo>
                  <a:pt x="3413" y="7077"/>
                </a:lnTo>
                <a:lnTo>
                  <a:pt x="3413" y="6999"/>
                </a:lnTo>
                <a:lnTo>
                  <a:pt x="3320" y="6999"/>
                </a:lnTo>
                <a:lnTo>
                  <a:pt x="3320" y="6921"/>
                </a:lnTo>
                <a:lnTo>
                  <a:pt x="3231" y="6921"/>
                </a:lnTo>
                <a:lnTo>
                  <a:pt x="3231" y="6843"/>
                </a:lnTo>
                <a:lnTo>
                  <a:pt x="3148" y="6843"/>
                </a:lnTo>
                <a:lnTo>
                  <a:pt x="3148" y="6765"/>
                </a:lnTo>
                <a:lnTo>
                  <a:pt x="3068" y="6765"/>
                </a:lnTo>
                <a:lnTo>
                  <a:pt x="3068" y="6688"/>
                </a:lnTo>
                <a:lnTo>
                  <a:pt x="2991" y="6688"/>
                </a:lnTo>
                <a:lnTo>
                  <a:pt x="2991" y="6610"/>
                </a:lnTo>
                <a:lnTo>
                  <a:pt x="2918" y="6610"/>
                </a:lnTo>
                <a:lnTo>
                  <a:pt x="2918" y="6532"/>
                </a:lnTo>
                <a:lnTo>
                  <a:pt x="2847" y="6532"/>
                </a:lnTo>
                <a:lnTo>
                  <a:pt x="2847" y="6454"/>
                </a:lnTo>
                <a:lnTo>
                  <a:pt x="2779" y="6454"/>
                </a:lnTo>
                <a:lnTo>
                  <a:pt x="2779" y="6377"/>
                </a:lnTo>
                <a:lnTo>
                  <a:pt x="2713" y="6377"/>
                </a:lnTo>
                <a:lnTo>
                  <a:pt x="2713" y="6299"/>
                </a:lnTo>
                <a:lnTo>
                  <a:pt x="2649" y="6299"/>
                </a:lnTo>
                <a:lnTo>
                  <a:pt x="2649" y="6221"/>
                </a:lnTo>
                <a:lnTo>
                  <a:pt x="2587" y="6221"/>
                </a:lnTo>
                <a:lnTo>
                  <a:pt x="2587" y="6143"/>
                </a:lnTo>
                <a:lnTo>
                  <a:pt x="2527" y="6143"/>
                </a:lnTo>
                <a:lnTo>
                  <a:pt x="2527" y="6066"/>
                </a:lnTo>
                <a:lnTo>
                  <a:pt x="2468" y="6066"/>
                </a:lnTo>
                <a:lnTo>
                  <a:pt x="2468" y="5988"/>
                </a:lnTo>
                <a:lnTo>
                  <a:pt x="2411" y="5988"/>
                </a:lnTo>
                <a:lnTo>
                  <a:pt x="2411" y="5910"/>
                </a:lnTo>
                <a:lnTo>
                  <a:pt x="2355" y="5910"/>
                </a:lnTo>
                <a:lnTo>
                  <a:pt x="2355" y="5832"/>
                </a:lnTo>
                <a:lnTo>
                  <a:pt x="2301" y="5832"/>
                </a:lnTo>
                <a:lnTo>
                  <a:pt x="2301" y="5754"/>
                </a:lnTo>
                <a:lnTo>
                  <a:pt x="2248" y="5754"/>
                </a:lnTo>
                <a:lnTo>
                  <a:pt x="2248" y="5677"/>
                </a:lnTo>
                <a:lnTo>
                  <a:pt x="2196" y="5677"/>
                </a:lnTo>
                <a:lnTo>
                  <a:pt x="2196" y="5599"/>
                </a:lnTo>
                <a:lnTo>
                  <a:pt x="2145" y="5599"/>
                </a:lnTo>
                <a:lnTo>
                  <a:pt x="2145" y="5521"/>
                </a:lnTo>
                <a:lnTo>
                  <a:pt x="2096" y="5521"/>
                </a:lnTo>
                <a:lnTo>
                  <a:pt x="2096" y="5443"/>
                </a:lnTo>
                <a:lnTo>
                  <a:pt x="2047" y="5443"/>
                </a:lnTo>
                <a:lnTo>
                  <a:pt x="2047" y="5366"/>
                </a:lnTo>
                <a:lnTo>
                  <a:pt x="2000" y="5366"/>
                </a:lnTo>
                <a:lnTo>
                  <a:pt x="2000" y="5288"/>
                </a:lnTo>
                <a:lnTo>
                  <a:pt x="1953" y="5288"/>
                </a:lnTo>
                <a:lnTo>
                  <a:pt x="1953" y="5210"/>
                </a:lnTo>
                <a:lnTo>
                  <a:pt x="1907" y="5210"/>
                </a:lnTo>
                <a:lnTo>
                  <a:pt x="1907" y="5132"/>
                </a:lnTo>
                <a:lnTo>
                  <a:pt x="1862" y="5132"/>
                </a:lnTo>
                <a:lnTo>
                  <a:pt x="1862" y="5055"/>
                </a:lnTo>
                <a:lnTo>
                  <a:pt x="1818" y="5055"/>
                </a:lnTo>
                <a:lnTo>
                  <a:pt x="1818" y="4977"/>
                </a:lnTo>
                <a:lnTo>
                  <a:pt x="1775" y="4977"/>
                </a:lnTo>
                <a:lnTo>
                  <a:pt x="1775" y="4899"/>
                </a:lnTo>
                <a:lnTo>
                  <a:pt x="1732" y="4899"/>
                </a:lnTo>
                <a:lnTo>
                  <a:pt x="1732" y="4821"/>
                </a:lnTo>
                <a:lnTo>
                  <a:pt x="1690" y="4821"/>
                </a:lnTo>
                <a:lnTo>
                  <a:pt x="1690" y="4743"/>
                </a:lnTo>
                <a:lnTo>
                  <a:pt x="1649" y="4743"/>
                </a:lnTo>
                <a:lnTo>
                  <a:pt x="1649" y="4666"/>
                </a:lnTo>
                <a:lnTo>
                  <a:pt x="1608" y="4666"/>
                </a:lnTo>
                <a:lnTo>
                  <a:pt x="1608" y="4588"/>
                </a:lnTo>
                <a:lnTo>
                  <a:pt x="1568" y="4588"/>
                </a:lnTo>
                <a:lnTo>
                  <a:pt x="1568" y="4510"/>
                </a:lnTo>
                <a:lnTo>
                  <a:pt x="1529" y="4510"/>
                </a:lnTo>
                <a:lnTo>
                  <a:pt x="1529" y="4432"/>
                </a:lnTo>
                <a:lnTo>
                  <a:pt x="1490" y="4432"/>
                </a:lnTo>
                <a:lnTo>
                  <a:pt x="1490" y="4355"/>
                </a:lnTo>
                <a:lnTo>
                  <a:pt x="1452" y="4355"/>
                </a:lnTo>
                <a:lnTo>
                  <a:pt x="1452" y="4277"/>
                </a:lnTo>
                <a:lnTo>
                  <a:pt x="1415" y="4277"/>
                </a:lnTo>
                <a:lnTo>
                  <a:pt x="1415" y="4199"/>
                </a:lnTo>
                <a:lnTo>
                  <a:pt x="1378" y="4199"/>
                </a:lnTo>
                <a:lnTo>
                  <a:pt x="1378" y="4121"/>
                </a:lnTo>
                <a:lnTo>
                  <a:pt x="1341" y="4121"/>
                </a:lnTo>
                <a:lnTo>
                  <a:pt x="1341" y="4044"/>
                </a:lnTo>
                <a:lnTo>
                  <a:pt x="1306" y="4044"/>
                </a:lnTo>
                <a:lnTo>
                  <a:pt x="1306" y="3966"/>
                </a:lnTo>
                <a:lnTo>
                  <a:pt x="1270" y="3966"/>
                </a:lnTo>
                <a:lnTo>
                  <a:pt x="1270" y="3888"/>
                </a:lnTo>
                <a:lnTo>
                  <a:pt x="1235" y="3888"/>
                </a:lnTo>
                <a:lnTo>
                  <a:pt x="1235" y="3810"/>
                </a:lnTo>
                <a:lnTo>
                  <a:pt x="1201" y="3810"/>
                </a:lnTo>
                <a:lnTo>
                  <a:pt x="1201" y="3732"/>
                </a:lnTo>
                <a:lnTo>
                  <a:pt x="1167" y="3732"/>
                </a:lnTo>
                <a:lnTo>
                  <a:pt x="1167" y="3655"/>
                </a:lnTo>
                <a:lnTo>
                  <a:pt x="1133" y="3655"/>
                </a:lnTo>
                <a:lnTo>
                  <a:pt x="1133" y="3577"/>
                </a:lnTo>
                <a:lnTo>
                  <a:pt x="1100" y="3577"/>
                </a:lnTo>
                <a:lnTo>
                  <a:pt x="1100" y="3499"/>
                </a:lnTo>
                <a:lnTo>
                  <a:pt x="1068" y="3499"/>
                </a:lnTo>
                <a:lnTo>
                  <a:pt x="1068" y="3421"/>
                </a:lnTo>
                <a:lnTo>
                  <a:pt x="1035" y="3421"/>
                </a:lnTo>
                <a:lnTo>
                  <a:pt x="1035" y="3344"/>
                </a:lnTo>
                <a:lnTo>
                  <a:pt x="1004" y="3344"/>
                </a:lnTo>
                <a:lnTo>
                  <a:pt x="1004" y="3266"/>
                </a:lnTo>
                <a:lnTo>
                  <a:pt x="972" y="3266"/>
                </a:lnTo>
                <a:lnTo>
                  <a:pt x="972" y="3188"/>
                </a:lnTo>
                <a:lnTo>
                  <a:pt x="941" y="3188"/>
                </a:lnTo>
                <a:lnTo>
                  <a:pt x="941" y="3110"/>
                </a:lnTo>
                <a:lnTo>
                  <a:pt x="911" y="3110"/>
                </a:lnTo>
                <a:lnTo>
                  <a:pt x="911" y="3033"/>
                </a:lnTo>
                <a:lnTo>
                  <a:pt x="881" y="3033"/>
                </a:lnTo>
                <a:lnTo>
                  <a:pt x="881" y="2955"/>
                </a:lnTo>
                <a:lnTo>
                  <a:pt x="851" y="2955"/>
                </a:lnTo>
                <a:lnTo>
                  <a:pt x="851" y="2877"/>
                </a:lnTo>
                <a:lnTo>
                  <a:pt x="822" y="2877"/>
                </a:lnTo>
                <a:lnTo>
                  <a:pt x="822" y="2799"/>
                </a:lnTo>
                <a:lnTo>
                  <a:pt x="793" y="2799"/>
                </a:lnTo>
                <a:lnTo>
                  <a:pt x="793" y="2721"/>
                </a:lnTo>
                <a:lnTo>
                  <a:pt x="764" y="2721"/>
                </a:lnTo>
                <a:lnTo>
                  <a:pt x="764" y="2644"/>
                </a:lnTo>
                <a:lnTo>
                  <a:pt x="736" y="2644"/>
                </a:lnTo>
                <a:lnTo>
                  <a:pt x="736" y="2566"/>
                </a:lnTo>
                <a:lnTo>
                  <a:pt x="708" y="2566"/>
                </a:lnTo>
                <a:lnTo>
                  <a:pt x="708" y="2488"/>
                </a:lnTo>
                <a:lnTo>
                  <a:pt x="680" y="2488"/>
                </a:lnTo>
                <a:lnTo>
                  <a:pt x="680" y="2410"/>
                </a:lnTo>
                <a:lnTo>
                  <a:pt x="653" y="2410"/>
                </a:lnTo>
                <a:lnTo>
                  <a:pt x="653" y="2333"/>
                </a:lnTo>
                <a:lnTo>
                  <a:pt x="626" y="2333"/>
                </a:lnTo>
                <a:lnTo>
                  <a:pt x="626" y="2255"/>
                </a:lnTo>
                <a:lnTo>
                  <a:pt x="599" y="2255"/>
                </a:lnTo>
                <a:lnTo>
                  <a:pt x="599" y="2177"/>
                </a:lnTo>
                <a:lnTo>
                  <a:pt x="573" y="2177"/>
                </a:lnTo>
                <a:lnTo>
                  <a:pt x="573" y="2099"/>
                </a:lnTo>
                <a:lnTo>
                  <a:pt x="547" y="2099"/>
                </a:lnTo>
                <a:lnTo>
                  <a:pt x="547" y="2022"/>
                </a:lnTo>
                <a:lnTo>
                  <a:pt x="522" y="2022"/>
                </a:lnTo>
                <a:lnTo>
                  <a:pt x="522" y="1944"/>
                </a:lnTo>
                <a:lnTo>
                  <a:pt x="497" y="1944"/>
                </a:lnTo>
                <a:lnTo>
                  <a:pt x="497" y="1866"/>
                </a:lnTo>
                <a:lnTo>
                  <a:pt x="472" y="1866"/>
                </a:lnTo>
                <a:lnTo>
                  <a:pt x="472" y="1788"/>
                </a:lnTo>
                <a:lnTo>
                  <a:pt x="447" y="1788"/>
                </a:lnTo>
                <a:lnTo>
                  <a:pt x="447" y="1710"/>
                </a:lnTo>
                <a:lnTo>
                  <a:pt x="423" y="1710"/>
                </a:lnTo>
                <a:lnTo>
                  <a:pt x="423" y="1633"/>
                </a:lnTo>
                <a:lnTo>
                  <a:pt x="400" y="1633"/>
                </a:lnTo>
                <a:lnTo>
                  <a:pt x="400" y="1555"/>
                </a:lnTo>
                <a:lnTo>
                  <a:pt x="376" y="1555"/>
                </a:lnTo>
                <a:lnTo>
                  <a:pt x="376" y="1477"/>
                </a:lnTo>
                <a:lnTo>
                  <a:pt x="353" y="1477"/>
                </a:lnTo>
                <a:lnTo>
                  <a:pt x="353" y="1399"/>
                </a:lnTo>
                <a:lnTo>
                  <a:pt x="330" y="1399"/>
                </a:lnTo>
                <a:lnTo>
                  <a:pt x="330" y="1322"/>
                </a:lnTo>
                <a:lnTo>
                  <a:pt x="308" y="1322"/>
                </a:lnTo>
                <a:lnTo>
                  <a:pt x="308" y="1244"/>
                </a:lnTo>
                <a:lnTo>
                  <a:pt x="286" y="1244"/>
                </a:lnTo>
                <a:lnTo>
                  <a:pt x="286" y="1166"/>
                </a:lnTo>
                <a:lnTo>
                  <a:pt x="264" y="1166"/>
                </a:lnTo>
                <a:lnTo>
                  <a:pt x="264" y="1088"/>
                </a:lnTo>
                <a:lnTo>
                  <a:pt x="243" y="1088"/>
                </a:lnTo>
                <a:lnTo>
                  <a:pt x="243" y="1011"/>
                </a:lnTo>
                <a:lnTo>
                  <a:pt x="222" y="1011"/>
                </a:lnTo>
                <a:lnTo>
                  <a:pt x="222" y="933"/>
                </a:lnTo>
                <a:lnTo>
                  <a:pt x="201" y="933"/>
                </a:lnTo>
                <a:lnTo>
                  <a:pt x="201" y="855"/>
                </a:lnTo>
                <a:lnTo>
                  <a:pt x="181" y="855"/>
                </a:lnTo>
                <a:lnTo>
                  <a:pt x="181" y="777"/>
                </a:lnTo>
                <a:lnTo>
                  <a:pt x="162" y="777"/>
                </a:lnTo>
                <a:lnTo>
                  <a:pt x="162" y="699"/>
                </a:lnTo>
                <a:lnTo>
                  <a:pt x="142" y="699"/>
                </a:lnTo>
                <a:lnTo>
                  <a:pt x="142" y="622"/>
                </a:lnTo>
                <a:lnTo>
                  <a:pt x="123" y="622"/>
                </a:lnTo>
                <a:lnTo>
                  <a:pt x="123" y="544"/>
                </a:lnTo>
                <a:lnTo>
                  <a:pt x="105" y="544"/>
                </a:lnTo>
                <a:lnTo>
                  <a:pt x="105" y="466"/>
                </a:lnTo>
                <a:lnTo>
                  <a:pt x="87" y="466"/>
                </a:lnTo>
                <a:lnTo>
                  <a:pt x="87" y="388"/>
                </a:lnTo>
                <a:lnTo>
                  <a:pt x="70" y="388"/>
                </a:lnTo>
                <a:lnTo>
                  <a:pt x="70" y="311"/>
                </a:lnTo>
                <a:lnTo>
                  <a:pt x="54" y="311"/>
                </a:lnTo>
                <a:lnTo>
                  <a:pt x="54" y="233"/>
                </a:lnTo>
                <a:lnTo>
                  <a:pt x="38" y="233"/>
                </a:lnTo>
                <a:lnTo>
                  <a:pt x="38" y="155"/>
                </a:lnTo>
                <a:lnTo>
                  <a:pt x="24" y="155"/>
                </a:lnTo>
                <a:lnTo>
                  <a:pt x="24" y="77"/>
                </a:lnTo>
                <a:lnTo>
                  <a:pt x="10" y="77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68A043AB-4D41-7D49-A8E2-50C4960E3C09}"/>
              </a:ext>
            </a:extLst>
          </p:cNvPr>
          <p:cNvSpPr>
            <a:spLocks/>
          </p:cNvSpPr>
          <p:nvPr/>
        </p:nvSpPr>
        <p:spPr bwMode="auto">
          <a:xfrm flipV="1">
            <a:off x="5374248" y="25081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0 w 5281"/>
              <a:gd name="T7" fmla="*/ 2147483647 h 7777"/>
              <a:gd name="T8" fmla="*/ 0 w 5281"/>
              <a:gd name="T9" fmla="*/ 2147483647 h 7777"/>
              <a:gd name="T10" fmla="*/ 0 w 5281"/>
              <a:gd name="T11" fmla="*/ 2147483647 h 7777"/>
              <a:gd name="T12" fmla="*/ 0 w 5281"/>
              <a:gd name="T13" fmla="*/ 2147483647 h 7777"/>
              <a:gd name="T14" fmla="*/ 0 w 5281"/>
              <a:gd name="T15" fmla="*/ 2147483647 h 7777"/>
              <a:gd name="T16" fmla="*/ 0 w 5281"/>
              <a:gd name="T17" fmla="*/ 2147483647 h 7777"/>
              <a:gd name="T18" fmla="*/ 0 w 5281"/>
              <a:gd name="T19" fmla="*/ 2147483647 h 7777"/>
              <a:gd name="T20" fmla="*/ 0 w 5281"/>
              <a:gd name="T21" fmla="*/ 2147483647 h 7777"/>
              <a:gd name="T22" fmla="*/ 0 w 5281"/>
              <a:gd name="T23" fmla="*/ 2147483647 h 7777"/>
              <a:gd name="T24" fmla="*/ 0 w 5281"/>
              <a:gd name="T25" fmla="*/ 2147483647 h 7777"/>
              <a:gd name="T26" fmla="*/ 0 w 5281"/>
              <a:gd name="T27" fmla="*/ 2147483647 h 7777"/>
              <a:gd name="T28" fmla="*/ 0 w 5281"/>
              <a:gd name="T29" fmla="*/ 2147483647 h 7777"/>
              <a:gd name="T30" fmla="*/ 0 w 5281"/>
              <a:gd name="T31" fmla="*/ 2147483647 h 7777"/>
              <a:gd name="T32" fmla="*/ 0 w 5281"/>
              <a:gd name="T33" fmla="*/ 2147483647 h 7777"/>
              <a:gd name="T34" fmla="*/ 0 w 5281"/>
              <a:gd name="T35" fmla="*/ 2147483647 h 7777"/>
              <a:gd name="T36" fmla="*/ 0 w 5281"/>
              <a:gd name="T37" fmla="*/ 2147483647 h 7777"/>
              <a:gd name="T38" fmla="*/ 0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0" y="2721"/>
                </a:lnTo>
                <a:lnTo>
                  <a:pt x="0" y="2799"/>
                </a:lnTo>
                <a:lnTo>
                  <a:pt x="0" y="2877"/>
                </a:lnTo>
                <a:lnTo>
                  <a:pt x="0" y="2955"/>
                </a:lnTo>
                <a:lnTo>
                  <a:pt x="0" y="3033"/>
                </a:lnTo>
                <a:lnTo>
                  <a:pt x="0" y="3110"/>
                </a:lnTo>
                <a:lnTo>
                  <a:pt x="0" y="3188"/>
                </a:lnTo>
                <a:lnTo>
                  <a:pt x="0" y="3266"/>
                </a:lnTo>
                <a:lnTo>
                  <a:pt x="0" y="3344"/>
                </a:lnTo>
                <a:lnTo>
                  <a:pt x="0" y="3421"/>
                </a:lnTo>
                <a:lnTo>
                  <a:pt x="0" y="3499"/>
                </a:lnTo>
                <a:lnTo>
                  <a:pt x="0" y="3577"/>
                </a:lnTo>
                <a:lnTo>
                  <a:pt x="0" y="3655"/>
                </a:lnTo>
                <a:lnTo>
                  <a:pt x="0" y="3732"/>
                </a:lnTo>
                <a:lnTo>
                  <a:pt x="0" y="3810"/>
                </a:lnTo>
                <a:lnTo>
                  <a:pt x="0" y="3888"/>
                </a:lnTo>
                <a:lnTo>
                  <a:pt x="0" y="3966"/>
                </a:lnTo>
                <a:lnTo>
                  <a:pt x="0" y="4044"/>
                </a:lnTo>
                <a:lnTo>
                  <a:pt x="0" y="4121"/>
                </a:lnTo>
                <a:lnTo>
                  <a:pt x="0" y="4199"/>
                </a:lnTo>
                <a:lnTo>
                  <a:pt x="0" y="4277"/>
                </a:lnTo>
                <a:lnTo>
                  <a:pt x="0" y="4355"/>
                </a:lnTo>
                <a:lnTo>
                  <a:pt x="0" y="4432"/>
                </a:lnTo>
                <a:lnTo>
                  <a:pt x="0" y="4510"/>
                </a:lnTo>
                <a:lnTo>
                  <a:pt x="0" y="4588"/>
                </a:lnTo>
                <a:lnTo>
                  <a:pt x="0" y="4666"/>
                </a:lnTo>
                <a:lnTo>
                  <a:pt x="0" y="4743"/>
                </a:lnTo>
                <a:lnTo>
                  <a:pt x="0" y="4821"/>
                </a:lnTo>
                <a:lnTo>
                  <a:pt x="0" y="4899"/>
                </a:lnTo>
                <a:lnTo>
                  <a:pt x="0" y="4977"/>
                </a:lnTo>
                <a:lnTo>
                  <a:pt x="0" y="5055"/>
                </a:lnTo>
                <a:lnTo>
                  <a:pt x="0" y="5132"/>
                </a:lnTo>
                <a:lnTo>
                  <a:pt x="0" y="5210"/>
                </a:lnTo>
                <a:lnTo>
                  <a:pt x="0" y="5288"/>
                </a:lnTo>
                <a:lnTo>
                  <a:pt x="0" y="5366"/>
                </a:lnTo>
                <a:lnTo>
                  <a:pt x="0" y="5443"/>
                </a:lnTo>
                <a:lnTo>
                  <a:pt x="0" y="5521"/>
                </a:lnTo>
                <a:lnTo>
                  <a:pt x="0" y="5599"/>
                </a:lnTo>
                <a:lnTo>
                  <a:pt x="42" y="5599"/>
                </a:lnTo>
                <a:lnTo>
                  <a:pt x="42" y="5677"/>
                </a:lnTo>
                <a:lnTo>
                  <a:pt x="114" y="5677"/>
                </a:lnTo>
                <a:lnTo>
                  <a:pt x="114" y="5754"/>
                </a:lnTo>
                <a:lnTo>
                  <a:pt x="183" y="5754"/>
                </a:lnTo>
                <a:lnTo>
                  <a:pt x="183" y="5832"/>
                </a:lnTo>
                <a:lnTo>
                  <a:pt x="251" y="5832"/>
                </a:lnTo>
                <a:lnTo>
                  <a:pt x="251" y="5910"/>
                </a:lnTo>
                <a:lnTo>
                  <a:pt x="318" y="5910"/>
                </a:lnTo>
                <a:lnTo>
                  <a:pt x="318" y="5988"/>
                </a:lnTo>
                <a:lnTo>
                  <a:pt x="382" y="5988"/>
                </a:lnTo>
                <a:lnTo>
                  <a:pt x="382" y="6066"/>
                </a:lnTo>
                <a:lnTo>
                  <a:pt x="445" y="6066"/>
                </a:lnTo>
                <a:lnTo>
                  <a:pt x="445" y="6143"/>
                </a:lnTo>
                <a:lnTo>
                  <a:pt x="506" y="6143"/>
                </a:lnTo>
                <a:lnTo>
                  <a:pt x="506" y="6221"/>
                </a:lnTo>
                <a:lnTo>
                  <a:pt x="566" y="6221"/>
                </a:lnTo>
                <a:lnTo>
                  <a:pt x="566" y="6299"/>
                </a:lnTo>
                <a:lnTo>
                  <a:pt x="624" y="6299"/>
                </a:lnTo>
                <a:lnTo>
                  <a:pt x="624" y="6377"/>
                </a:lnTo>
                <a:lnTo>
                  <a:pt x="681" y="6377"/>
                </a:lnTo>
                <a:lnTo>
                  <a:pt x="681" y="6454"/>
                </a:lnTo>
                <a:lnTo>
                  <a:pt x="736" y="6454"/>
                </a:lnTo>
                <a:lnTo>
                  <a:pt x="736" y="6532"/>
                </a:lnTo>
                <a:lnTo>
                  <a:pt x="790" y="6532"/>
                </a:lnTo>
                <a:lnTo>
                  <a:pt x="790" y="6610"/>
                </a:lnTo>
                <a:lnTo>
                  <a:pt x="843" y="6610"/>
                </a:lnTo>
                <a:lnTo>
                  <a:pt x="843" y="6688"/>
                </a:lnTo>
                <a:lnTo>
                  <a:pt x="895" y="6688"/>
                </a:lnTo>
                <a:lnTo>
                  <a:pt x="895" y="6765"/>
                </a:lnTo>
                <a:lnTo>
                  <a:pt x="945" y="6765"/>
                </a:lnTo>
                <a:lnTo>
                  <a:pt x="945" y="6843"/>
                </a:lnTo>
                <a:lnTo>
                  <a:pt x="994" y="6843"/>
                </a:lnTo>
                <a:lnTo>
                  <a:pt x="994" y="6921"/>
                </a:lnTo>
                <a:lnTo>
                  <a:pt x="1043" y="6921"/>
                </a:lnTo>
                <a:lnTo>
                  <a:pt x="1043" y="6999"/>
                </a:lnTo>
                <a:lnTo>
                  <a:pt x="1090" y="6999"/>
                </a:lnTo>
                <a:lnTo>
                  <a:pt x="1090" y="7077"/>
                </a:lnTo>
                <a:lnTo>
                  <a:pt x="1136" y="7077"/>
                </a:lnTo>
                <a:lnTo>
                  <a:pt x="1136" y="7154"/>
                </a:lnTo>
                <a:lnTo>
                  <a:pt x="1181" y="7154"/>
                </a:lnTo>
                <a:lnTo>
                  <a:pt x="1181" y="7232"/>
                </a:lnTo>
                <a:lnTo>
                  <a:pt x="1225" y="7232"/>
                </a:lnTo>
                <a:lnTo>
                  <a:pt x="1225" y="7310"/>
                </a:lnTo>
                <a:lnTo>
                  <a:pt x="1268" y="7310"/>
                </a:lnTo>
                <a:lnTo>
                  <a:pt x="1268" y="7388"/>
                </a:lnTo>
                <a:lnTo>
                  <a:pt x="1310" y="7388"/>
                </a:lnTo>
                <a:lnTo>
                  <a:pt x="1310" y="7465"/>
                </a:lnTo>
                <a:lnTo>
                  <a:pt x="1352" y="7465"/>
                </a:lnTo>
                <a:lnTo>
                  <a:pt x="1352" y="7543"/>
                </a:lnTo>
                <a:lnTo>
                  <a:pt x="1392" y="7543"/>
                </a:lnTo>
                <a:lnTo>
                  <a:pt x="1392" y="7621"/>
                </a:lnTo>
                <a:lnTo>
                  <a:pt x="1432" y="7621"/>
                </a:lnTo>
                <a:lnTo>
                  <a:pt x="1432" y="7699"/>
                </a:lnTo>
                <a:lnTo>
                  <a:pt x="1471" y="7699"/>
                </a:lnTo>
                <a:lnTo>
                  <a:pt x="1471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281" y="7154"/>
                </a:lnTo>
                <a:lnTo>
                  <a:pt x="5281" y="7077"/>
                </a:lnTo>
                <a:lnTo>
                  <a:pt x="5281" y="6999"/>
                </a:lnTo>
                <a:lnTo>
                  <a:pt x="5281" y="6921"/>
                </a:lnTo>
                <a:lnTo>
                  <a:pt x="5281" y="6843"/>
                </a:lnTo>
                <a:lnTo>
                  <a:pt x="5281" y="6765"/>
                </a:lnTo>
                <a:lnTo>
                  <a:pt x="5281" y="6688"/>
                </a:lnTo>
                <a:lnTo>
                  <a:pt x="5281" y="6610"/>
                </a:lnTo>
                <a:lnTo>
                  <a:pt x="5281" y="6532"/>
                </a:lnTo>
                <a:lnTo>
                  <a:pt x="5281" y="6454"/>
                </a:lnTo>
                <a:lnTo>
                  <a:pt x="5281" y="6377"/>
                </a:lnTo>
                <a:lnTo>
                  <a:pt x="5281" y="6299"/>
                </a:lnTo>
                <a:lnTo>
                  <a:pt x="5281" y="6221"/>
                </a:lnTo>
                <a:lnTo>
                  <a:pt x="5281" y="6143"/>
                </a:lnTo>
                <a:lnTo>
                  <a:pt x="5281" y="6066"/>
                </a:lnTo>
                <a:lnTo>
                  <a:pt x="5281" y="5988"/>
                </a:lnTo>
                <a:lnTo>
                  <a:pt x="5281" y="5910"/>
                </a:lnTo>
                <a:lnTo>
                  <a:pt x="5281" y="5832"/>
                </a:lnTo>
                <a:lnTo>
                  <a:pt x="5281" y="5754"/>
                </a:lnTo>
                <a:lnTo>
                  <a:pt x="5281" y="5677"/>
                </a:lnTo>
                <a:lnTo>
                  <a:pt x="5281" y="5599"/>
                </a:lnTo>
                <a:lnTo>
                  <a:pt x="5281" y="5521"/>
                </a:lnTo>
                <a:lnTo>
                  <a:pt x="5203" y="5521"/>
                </a:lnTo>
                <a:lnTo>
                  <a:pt x="5203" y="5443"/>
                </a:lnTo>
                <a:lnTo>
                  <a:pt x="5030" y="5443"/>
                </a:lnTo>
                <a:lnTo>
                  <a:pt x="5030" y="5366"/>
                </a:lnTo>
                <a:lnTo>
                  <a:pt x="4867" y="5366"/>
                </a:lnTo>
                <a:lnTo>
                  <a:pt x="4867" y="5288"/>
                </a:lnTo>
                <a:lnTo>
                  <a:pt x="4715" y="5288"/>
                </a:lnTo>
                <a:lnTo>
                  <a:pt x="4715" y="5210"/>
                </a:lnTo>
                <a:lnTo>
                  <a:pt x="4572" y="5210"/>
                </a:lnTo>
                <a:lnTo>
                  <a:pt x="4572" y="5132"/>
                </a:lnTo>
                <a:lnTo>
                  <a:pt x="4438" y="5132"/>
                </a:lnTo>
                <a:lnTo>
                  <a:pt x="4438" y="5055"/>
                </a:lnTo>
                <a:lnTo>
                  <a:pt x="4311" y="5055"/>
                </a:lnTo>
                <a:lnTo>
                  <a:pt x="4311" y="4977"/>
                </a:lnTo>
                <a:lnTo>
                  <a:pt x="4191" y="4977"/>
                </a:lnTo>
                <a:lnTo>
                  <a:pt x="4191" y="4899"/>
                </a:lnTo>
                <a:lnTo>
                  <a:pt x="4078" y="4899"/>
                </a:lnTo>
                <a:lnTo>
                  <a:pt x="4078" y="4821"/>
                </a:lnTo>
                <a:lnTo>
                  <a:pt x="3971" y="4821"/>
                </a:lnTo>
                <a:lnTo>
                  <a:pt x="3971" y="4743"/>
                </a:lnTo>
                <a:lnTo>
                  <a:pt x="3869" y="4743"/>
                </a:lnTo>
                <a:lnTo>
                  <a:pt x="3869" y="4666"/>
                </a:lnTo>
                <a:lnTo>
                  <a:pt x="3772" y="4666"/>
                </a:lnTo>
                <a:lnTo>
                  <a:pt x="3772" y="4588"/>
                </a:lnTo>
                <a:lnTo>
                  <a:pt x="3680" y="4588"/>
                </a:lnTo>
                <a:lnTo>
                  <a:pt x="3680" y="4510"/>
                </a:lnTo>
                <a:lnTo>
                  <a:pt x="3593" y="4510"/>
                </a:lnTo>
                <a:lnTo>
                  <a:pt x="3593" y="4432"/>
                </a:lnTo>
                <a:lnTo>
                  <a:pt x="3509" y="4432"/>
                </a:lnTo>
                <a:lnTo>
                  <a:pt x="3509" y="4355"/>
                </a:lnTo>
                <a:lnTo>
                  <a:pt x="3429" y="4355"/>
                </a:lnTo>
                <a:lnTo>
                  <a:pt x="3429" y="4277"/>
                </a:lnTo>
                <a:lnTo>
                  <a:pt x="3353" y="4277"/>
                </a:lnTo>
                <a:lnTo>
                  <a:pt x="3353" y="4199"/>
                </a:lnTo>
                <a:lnTo>
                  <a:pt x="3280" y="4199"/>
                </a:lnTo>
                <a:lnTo>
                  <a:pt x="3280" y="4121"/>
                </a:lnTo>
                <a:lnTo>
                  <a:pt x="3210" y="4121"/>
                </a:lnTo>
                <a:lnTo>
                  <a:pt x="3210" y="4044"/>
                </a:lnTo>
                <a:lnTo>
                  <a:pt x="3143" y="4044"/>
                </a:lnTo>
                <a:lnTo>
                  <a:pt x="3143" y="3966"/>
                </a:lnTo>
                <a:lnTo>
                  <a:pt x="3079" y="3966"/>
                </a:lnTo>
                <a:lnTo>
                  <a:pt x="3079" y="3888"/>
                </a:lnTo>
                <a:lnTo>
                  <a:pt x="3018" y="3888"/>
                </a:lnTo>
                <a:lnTo>
                  <a:pt x="3018" y="3810"/>
                </a:lnTo>
                <a:lnTo>
                  <a:pt x="2959" y="3810"/>
                </a:lnTo>
                <a:lnTo>
                  <a:pt x="2959" y="3732"/>
                </a:lnTo>
                <a:lnTo>
                  <a:pt x="2902" y="3732"/>
                </a:lnTo>
                <a:lnTo>
                  <a:pt x="2902" y="3655"/>
                </a:lnTo>
                <a:lnTo>
                  <a:pt x="2847" y="3655"/>
                </a:lnTo>
                <a:lnTo>
                  <a:pt x="2847" y="3577"/>
                </a:lnTo>
                <a:lnTo>
                  <a:pt x="2794" y="3577"/>
                </a:lnTo>
                <a:lnTo>
                  <a:pt x="2794" y="3499"/>
                </a:lnTo>
                <a:lnTo>
                  <a:pt x="2743" y="3499"/>
                </a:lnTo>
                <a:lnTo>
                  <a:pt x="2743" y="3421"/>
                </a:lnTo>
                <a:lnTo>
                  <a:pt x="2694" y="3421"/>
                </a:lnTo>
                <a:lnTo>
                  <a:pt x="2694" y="3344"/>
                </a:lnTo>
                <a:lnTo>
                  <a:pt x="2647" y="3344"/>
                </a:lnTo>
                <a:lnTo>
                  <a:pt x="2647" y="3266"/>
                </a:lnTo>
                <a:lnTo>
                  <a:pt x="2601" y="3266"/>
                </a:lnTo>
                <a:lnTo>
                  <a:pt x="2601" y="3188"/>
                </a:lnTo>
                <a:lnTo>
                  <a:pt x="2557" y="3188"/>
                </a:lnTo>
                <a:lnTo>
                  <a:pt x="2557" y="3110"/>
                </a:lnTo>
                <a:lnTo>
                  <a:pt x="2515" y="3110"/>
                </a:lnTo>
                <a:lnTo>
                  <a:pt x="2515" y="3033"/>
                </a:lnTo>
                <a:lnTo>
                  <a:pt x="2474" y="3033"/>
                </a:lnTo>
                <a:lnTo>
                  <a:pt x="2474" y="2955"/>
                </a:lnTo>
                <a:lnTo>
                  <a:pt x="2434" y="2955"/>
                </a:lnTo>
                <a:lnTo>
                  <a:pt x="2434" y="2877"/>
                </a:lnTo>
                <a:lnTo>
                  <a:pt x="2395" y="2877"/>
                </a:lnTo>
                <a:lnTo>
                  <a:pt x="2395" y="2799"/>
                </a:lnTo>
                <a:lnTo>
                  <a:pt x="2358" y="2799"/>
                </a:lnTo>
                <a:lnTo>
                  <a:pt x="2358" y="2721"/>
                </a:lnTo>
                <a:lnTo>
                  <a:pt x="2321" y="2721"/>
                </a:lnTo>
                <a:lnTo>
                  <a:pt x="2321" y="2644"/>
                </a:lnTo>
                <a:lnTo>
                  <a:pt x="2286" y="2644"/>
                </a:lnTo>
                <a:lnTo>
                  <a:pt x="2286" y="2566"/>
                </a:lnTo>
                <a:lnTo>
                  <a:pt x="2252" y="2566"/>
                </a:lnTo>
                <a:lnTo>
                  <a:pt x="2252" y="2488"/>
                </a:lnTo>
                <a:lnTo>
                  <a:pt x="2219" y="2488"/>
                </a:lnTo>
                <a:lnTo>
                  <a:pt x="2219" y="2410"/>
                </a:lnTo>
                <a:lnTo>
                  <a:pt x="2187" y="2410"/>
                </a:lnTo>
                <a:lnTo>
                  <a:pt x="2187" y="2333"/>
                </a:lnTo>
                <a:lnTo>
                  <a:pt x="2155" y="2333"/>
                </a:lnTo>
                <a:lnTo>
                  <a:pt x="2155" y="2255"/>
                </a:lnTo>
                <a:lnTo>
                  <a:pt x="2125" y="2255"/>
                </a:lnTo>
                <a:lnTo>
                  <a:pt x="2125" y="2177"/>
                </a:lnTo>
                <a:lnTo>
                  <a:pt x="2096" y="2177"/>
                </a:lnTo>
                <a:lnTo>
                  <a:pt x="2096" y="2099"/>
                </a:lnTo>
                <a:lnTo>
                  <a:pt x="2067" y="2099"/>
                </a:lnTo>
                <a:lnTo>
                  <a:pt x="2067" y="2022"/>
                </a:lnTo>
                <a:lnTo>
                  <a:pt x="2039" y="2022"/>
                </a:lnTo>
                <a:lnTo>
                  <a:pt x="2039" y="1944"/>
                </a:lnTo>
                <a:lnTo>
                  <a:pt x="2012" y="1944"/>
                </a:lnTo>
                <a:lnTo>
                  <a:pt x="2012" y="1866"/>
                </a:lnTo>
                <a:lnTo>
                  <a:pt x="1985" y="1866"/>
                </a:lnTo>
                <a:lnTo>
                  <a:pt x="1985" y="1788"/>
                </a:lnTo>
                <a:lnTo>
                  <a:pt x="1960" y="1788"/>
                </a:lnTo>
                <a:lnTo>
                  <a:pt x="1960" y="1710"/>
                </a:lnTo>
                <a:lnTo>
                  <a:pt x="1934" y="1710"/>
                </a:lnTo>
                <a:lnTo>
                  <a:pt x="1934" y="1633"/>
                </a:lnTo>
                <a:lnTo>
                  <a:pt x="1910" y="1633"/>
                </a:lnTo>
                <a:lnTo>
                  <a:pt x="1910" y="1555"/>
                </a:lnTo>
                <a:lnTo>
                  <a:pt x="1886" y="1555"/>
                </a:lnTo>
                <a:lnTo>
                  <a:pt x="1886" y="1477"/>
                </a:lnTo>
                <a:lnTo>
                  <a:pt x="1863" y="1477"/>
                </a:lnTo>
                <a:lnTo>
                  <a:pt x="1863" y="1399"/>
                </a:lnTo>
                <a:lnTo>
                  <a:pt x="1840" y="1399"/>
                </a:lnTo>
                <a:lnTo>
                  <a:pt x="1840" y="1322"/>
                </a:lnTo>
                <a:lnTo>
                  <a:pt x="1818" y="1322"/>
                </a:lnTo>
                <a:lnTo>
                  <a:pt x="1818" y="1244"/>
                </a:lnTo>
                <a:lnTo>
                  <a:pt x="1796" y="1244"/>
                </a:lnTo>
                <a:lnTo>
                  <a:pt x="1796" y="1166"/>
                </a:lnTo>
                <a:lnTo>
                  <a:pt x="1775" y="1166"/>
                </a:lnTo>
                <a:lnTo>
                  <a:pt x="1775" y="1088"/>
                </a:lnTo>
                <a:lnTo>
                  <a:pt x="1754" y="1088"/>
                </a:lnTo>
                <a:lnTo>
                  <a:pt x="1754" y="1011"/>
                </a:lnTo>
                <a:lnTo>
                  <a:pt x="1734" y="1011"/>
                </a:lnTo>
                <a:lnTo>
                  <a:pt x="1734" y="933"/>
                </a:lnTo>
                <a:lnTo>
                  <a:pt x="1715" y="933"/>
                </a:lnTo>
                <a:lnTo>
                  <a:pt x="1715" y="855"/>
                </a:lnTo>
                <a:lnTo>
                  <a:pt x="1695" y="855"/>
                </a:lnTo>
                <a:lnTo>
                  <a:pt x="1695" y="777"/>
                </a:lnTo>
                <a:lnTo>
                  <a:pt x="1676" y="777"/>
                </a:lnTo>
                <a:lnTo>
                  <a:pt x="1676" y="699"/>
                </a:lnTo>
                <a:lnTo>
                  <a:pt x="1658" y="699"/>
                </a:lnTo>
                <a:lnTo>
                  <a:pt x="1658" y="622"/>
                </a:lnTo>
                <a:lnTo>
                  <a:pt x="1640" y="622"/>
                </a:lnTo>
                <a:lnTo>
                  <a:pt x="1640" y="544"/>
                </a:lnTo>
                <a:lnTo>
                  <a:pt x="1622" y="544"/>
                </a:lnTo>
                <a:lnTo>
                  <a:pt x="1622" y="466"/>
                </a:lnTo>
                <a:lnTo>
                  <a:pt x="1605" y="466"/>
                </a:lnTo>
                <a:lnTo>
                  <a:pt x="1605" y="388"/>
                </a:lnTo>
                <a:lnTo>
                  <a:pt x="1588" y="388"/>
                </a:lnTo>
                <a:lnTo>
                  <a:pt x="1588" y="311"/>
                </a:lnTo>
                <a:lnTo>
                  <a:pt x="1572" y="311"/>
                </a:lnTo>
                <a:lnTo>
                  <a:pt x="1572" y="233"/>
                </a:lnTo>
                <a:lnTo>
                  <a:pt x="1555" y="233"/>
                </a:lnTo>
                <a:lnTo>
                  <a:pt x="1555" y="155"/>
                </a:lnTo>
                <a:lnTo>
                  <a:pt x="1540" y="155"/>
                </a:lnTo>
                <a:lnTo>
                  <a:pt x="1540" y="77"/>
                </a:lnTo>
                <a:lnTo>
                  <a:pt x="1524" y="77"/>
                </a:lnTo>
                <a:lnTo>
                  <a:pt x="152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47">
            <a:extLst>
              <a:ext uri="{FF2B5EF4-FFF2-40B4-BE49-F238E27FC236}">
                <a16:creationId xmlns:a16="http://schemas.microsoft.com/office/drawing/2014/main" id="{07D8CB72-AB24-0B40-9B67-41F6E6332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08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F04EF943-9599-6747-B28F-47B332BD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86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1" name="Rectangle 49">
            <a:extLst>
              <a:ext uri="{FF2B5EF4-FFF2-40B4-BE49-F238E27FC236}">
                <a16:creationId xmlns:a16="http://schemas.microsoft.com/office/drawing/2014/main" id="{5FE4563B-FB0A-AE49-9F8D-8AE5F11E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635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FCEEF3CD-5A24-7F4D-8222-DD9A995DC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410" y="40686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B5C805F0-DB5B-FA41-AD3C-5C747CD4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610" y="40686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39EAD11C-54AA-7941-93DC-996B5132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3905180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BDA6E696-29B3-CD44-8FF7-DD092793F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2416105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12AC30B6-1C30-E64C-944D-B94C12150F9E}"/>
              </a:ext>
            </a:extLst>
          </p:cNvPr>
          <p:cNvSpPr>
            <a:spLocks/>
          </p:cNvSpPr>
          <p:nvPr/>
        </p:nvSpPr>
        <p:spPr bwMode="auto">
          <a:xfrm flipV="1">
            <a:off x="7736448" y="25081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2147483647 w 5281"/>
              <a:gd name="T5" fmla="*/ 2147483647 h 7777"/>
              <a:gd name="T6" fmla="*/ 2147483647 w 5281"/>
              <a:gd name="T7" fmla="*/ 2147483647 h 7777"/>
              <a:gd name="T8" fmla="*/ 2147483647 w 5281"/>
              <a:gd name="T9" fmla="*/ 2147483647 h 7777"/>
              <a:gd name="T10" fmla="*/ 2147483647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0 w 5281"/>
              <a:gd name="T111" fmla="*/ 2147483647 h 7777"/>
              <a:gd name="T112" fmla="*/ 0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185" y="622"/>
                </a:lnTo>
                <a:lnTo>
                  <a:pt x="185" y="699"/>
                </a:lnTo>
                <a:lnTo>
                  <a:pt x="185" y="777"/>
                </a:lnTo>
                <a:lnTo>
                  <a:pt x="405" y="777"/>
                </a:lnTo>
                <a:lnTo>
                  <a:pt x="405" y="855"/>
                </a:lnTo>
                <a:lnTo>
                  <a:pt x="405" y="933"/>
                </a:lnTo>
                <a:lnTo>
                  <a:pt x="624" y="933"/>
                </a:lnTo>
                <a:lnTo>
                  <a:pt x="624" y="1011"/>
                </a:lnTo>
                <a:lnTo>
                  <a:pt x="624" y="1088"/>
                </a:lnTo>
                <a:lnTo>
                  <a:pt x="852" y="1088"/>
                </a:lnTo>
                <a:lnTo>
                  <a:pt x="852" y="1166"/>
                </a:lnTo>
                <a:lnTo>
                  <a:pt x="852" y="1244"/>
                </a:lnTo>
                <a:lnTo>
                  <a:pt x="1083" y="1244"/>
                </a:lnTo>
                <a:lnTo>
                  <a:pt x="1083" y="1322"/>
                </a:lnTo>
                <a:lnTo>
                  <a:pt x="1083" y="1399"/>
                </a:lnTo>
                <a:lnTo>
                  <a:pt x="1314" y="1399"/>
                </a:lnTo>
                <a:lnTo>
                  <a:pt x="1314" y="1477"/>
                </a:lnTo>
                <a:lnTo>
                  <a:pt x="1314" y="1555"/>
                </a:lnTo>
                <a:lnTo>
                  <a:pt x="1410" y="1555"/>
                </a:lnTo>
                <a:lnTo>
                  <a:pt x="1410" y="1633"/>
                </a:lnTo>
                <a:lnTo>
                  <a:pt x="1410" y="1710"/>
                </a:lnTo>
                <a:lnTo>
                  <a:pt x="1414" y="1710"/>
                </a:lnTo>
                <a:lnTo>
                  <a:pt x="1414" y="1788"/>
                </a:lnTo>
                <a:lnTo>
                  <a:pt x="1414" y="1866"/>
                </a:lnTo>
                <a:lnTo>
                  <a:pt x="1418" y="1866"/>
                </a:lnTo>
                <a:lnTo>
                  <a:pt x="1418" y="1944"/>
                </a:lnTo>
                <a:lnTo>
                  <a:pt x="1418" y="2022"/>
                </a:lnTo>
                <a:lnTo>
                  <a:pt x="1507" y="2022"/>
                </a:lnTo>
                <a:lnTo>
                  <a:pt x="1507" y="2099"/>
                </a:lnTo>
                <a:lnTo>
                  <a:pt x="1507" y="2177"/>
                </a:lnTo>
                <a:lnTo>
                  <a:pt x="1690" y="2177"/>
                </a:lnTo>
                <a:lnTo>
                  <a:pt x="1690" y="2255"/>
                </a:lnTo>
                <a:lnTo>
                  <a:pt x="1690" y="2333"/>
                </a:lnTo>
                <a:lnTo>
                  <a:pt x="1874" y="2333"/>
                </a:lnTo>
                <a:lnTo>
                  <a:pt x="1874" y="2410"/>
                </a:lnTo>
                <a:lnTo>
                  <a:pt x="1874" y="2488"/>
                </a:lnTo>
                <a:lnTo>
                  <a:pt x="2031" y="2488"/>
                </a:lnTo>
                <a:lnTo>
                  <a:pt x="2031" y="2566"/>
                </a:lnTo>
                <a:lnTo>
                  <a:pt x="2031" y="2644"/>
                </a:lnTo>
                <a:lnTo>
                  <a:pt x="2137" y="2644"/>
                </a:lnTo>
                <a:lnTo>
                  <a:pt x="2137" y="2721"/>
                </a:lnTo>
                <a:lnTo>
                  <a:pt x="2137" y="2799"/>
                </a:lnTo>
                <a:lnTo>
                  <a:pt x="2243" y="2799"/>
                </a:lnTo>
                <a:lnTo>
                  <a:pt x="2243" y="2877"/>
                </a:lnTo>
                <a:lnTo>
                  <a:pt x="2243" y="2955"/>
                </a:lnTo>
                <a:lnTo>
                  <a:pt x="2327" y="2955"/>
                </a:lnTo>
                <a:lnTo>
                  <a:pt x="2327" y="3033"/>
                </a:lnTo>
                <a:lnTo>
                  <a:pt x="2327" y="3110"/>
                </a:lnTo>
                <a:lnTo>
                  <a:pt x="2333" y="3110"/>
                </a:lnTo>
                <a:lnTo>
                  <a:pt x="2333" y="3188"/>
                </a:lnTo>
                <a:lnTo>
                  <a:pt x="2333" y="3266"/>
                </a:lnTo>
                <a:lnTo>
                  <a:pt x="2340" y="3266"/>
                </a:lnTo>
                <a:lnTo>
                  <a:pt x="2340" y="3344"/>
                </a:lnTo>
                <a:lnTo>
                  <a:pt x="2340" y="3421"/>
                </a:lnTo>
                <a:lnTo>
                  <a:pt x="2355" y="3421"/>
                </a:lnTo>
                <a:lnTo>
                  <a:pt x="2355" y="3499"/>
                </a:lnTo>
                <a:lnTo>
                  <a:pt x="2355" y="3577"/>
                </a:lnTo>
                <a:lnTo>
                  <a:pt x="2453" y="3577"/>
                </a:lnTo>
                <a:lnTo>
                  <a:pt x="2453" y="3655"/>
                </a:lnTo>
                <a:lnTo>
                  <a:pt x="2453" y="3732"/>
                </a:lnTo>
                <a:lnTo>
                  <a:pt x="2550" y="3732"/>
                </a:lnTo>
                <a:lnTo>
                  <a:pt x="2550" y="3810"/>
                </a:lnTo>
                <a:lnTo>
                  <a:pt x="2550" y="3888"/>
                </a:lnTo>
                <a:lnTo>
                  <a:pt x="2648" y="3888"/>
                </a:lnTo>
                <a:lnTo>
                  <a:pt x="2648" y="3966"/>
                </a:lnTo>
                <a:lnTo>
                  <a:pt x="2648" y="4044"/>
                </a:lnTo>
                <a:lnTo>
                  <a:pt x="2729" y="4044"/>
                </a:lnTo>
                <a:lnTo>
                  <a:pt x="2729" y="4121"/>
                </a:lnTo>
                <a:lnTo>
                  <a:pt x="2729" y="4199"/>
                </a:lnTo>
                <a:lnTo>
                  <a:pt x="2810" y="4199"/>
                </a:lnTo>
                <a:lnTo>
                  <a:pt x="2810" y="4277"/>
                </a:lnTo>
                <a:lnTo>
                  <a:pt x="2810" y="4355"/>
                </a:lnTo>
                <a:lnTo>
                  <a:pt x="2890" y="4355"/>
                </a:lnTo>
                <a:lnTo>
                  <a:pt x="2890" y="4432"/>
                </a:lnTo>
                <a:lnTo>
                  <a:pt x="2890" y="4510"/>
                </a:lnTo>
                <a:lnTo>
                  <a:pt x="2958" y="4510"/>
                </a:lnTo>
                <a:lnTo>
                  <a:pt x="2958" y="4588"/>
                </a:lnTo>
                <a:lnTo>
                  <a:pt x="2958" y="4666"/>
                </a:lnTo>
                <a:lnTo>
                  <a:pt x="3024" y="4666"/>
                </a:lnTo>
                <a:lnTo>
                  <a:pt x="3024" y="4743"/>
                </a:lnTo>
                <a:lnTo>
                  <a:pt x="3024" y="4821"/>
                </a:lnTo>
                <a:lnTo>
                  <a:pt x="3089" y="4821"/>
                </a:lnTo>
                <a:lnTo>
                  <a:pt x="3089" y="4899"/>
                </a:lnTo>
                <a:lnTo>
                  <a:pt x="3089" y="4977"/>
                </a:lnTo>
                <a:lnTo>
                  <a:pt x="3147" y="4977"/>
                </a:lnTo>
                <a:lnTo>
                  <a:pt x="3147" y="5055"/>
                </a:lnTo>
                <a:lnTo>
                  <a:pt x="3147" y="5132"/>
                </a:lnTo>
                <a:lnTo>
                  <a:pt x="3201" y="5132"/>
                </a:lnTo>
                <a:lnTo>
                  <a:pt x="3201" y="5210"/>
                </a:lnTo>
                <a:lnTo>
                  <a:pt x="3201" y="5288"/>
                </a:lnTo>
                <a:lnTo>
                  <a:pt x="3255" y="5288"/>
                </a:lnTo>
                <a:lnTo>
                  <a:pt x="3255" y="5366"/>
                </a:lnTo>
                <a:lnTo>
                  <a:pt x="3255" y="5443"/>
                </a:lnTo>
                <a:lnTo>
                  <a:pt x="3386" y="5443"/>
                </a:lnTo>
                <a:lnTo>
                  <a:pt x="3386" y="5521"/>
                </a:lnTo>
                <a:lnTo>
                  <a:pt x="3386" y="5599"/>
                </a:lnTo>
                <a:lnTo>
                  <a:pt x="3569" y="5599"/>
                </a:lnTo>
                <a:lnTo>
                  <a:pt x="3569" y="5677"/>
                </a:lnTo>
                <a:lnTo>
                  <a:pt x="3569" y="5754"/>
                </a:lnTo>
                <a:lnTo>
                  <a:pt x="3753" y="5754"/>
                </a:lnTo>
                <a:lnTo>
                  <a:pt x="3753" y="5832"/>
                </a:lnTo>
                <a:lnTo>
                  <a:pt x="3753" y="5910"/>
                </a:lnTo>
                <a:lnTo>
                  <a:pt x="3920" y="5910"/>
                </a:lnTo>
                <a:lnTo>
                  <a:pt x="3920" y="5988"/>
                </a:lnTo>
                <a:lnTo>
                  <a:pt x="3920" y="6066"/>
                </a:lnTo>
                <a:lnTo>
                  <a:pt x="4069" y="6066"/>
                </a:lnTo>
                <a:lnTo>
                  <a:pt x="4069" y="6143"/>
                </a:lnTo>
                <a:lnTo>
                  <a:pt x="4069" y="6221"/>
                </a:lnTo>
                <a:lnTo>
                  <a:pt x="4218" y="6221"/>
                </a:lnTo>
                <a:lnTo>
                  <a:pt x="4218" y="6299"/>
                </a:lnTo>
                <a:lnTo>
                  <a:pt x="4218" y="6377"/>
                </a:lnTo>
                <a:lnTo>
                  <a:pt x="4335" y="6377"/>
                </a:lnTo>
                <a:lnTo>
                  <a:pt x="4335" y="6454"/>
                </a:lnTo>
                <a:lnTo>
                  <a:pt x="4335" y="6532"/>
                </a:lnTo>
                <a:lnTo>
                  <a:pt x="4390" y="6532"/>
                </a:lnTo>
                <a:lnTo>
                  <a:pt x="4390" y="6610"/>
                </a:lnTo>
                <a:lnTo>
                  <a:pt x="4390" y="6688"/>
                </a:lnTo>
                <a:lnTo>
                  <a:pt x="4445" y="6688"/>
                </a:lnTo>
                <a:lnTo>
                  <a:pt x="4445" y="6765"/>
                </a:lnTo>
                <a:lnTo>
                  <a:pt x="4445" y="6843"/>
                </a:lnTo>
                <a:lnTo>
                  <a:pt x="4544" y="6843"/>
                </a:lnTo>
                <a:lnTo>
                  <a:pt x="4544" y="6921"/>
                </a:lnTo>
                <a:lnTo>
                  <a:pt x="4544" y="6999"/>
                </a:lnTo>
                <a:lnTo>
                  <a:pt x="4797" y="6999"/>
                </a:lnTo>
                <a:lnTo>
                  <a:pt x="4797" y="7077"/>
                </a:lnTo>
                <a:lnTo>
                  <a:pt x="4797" y="7154"/>
                </a:lnTo>
                <a:lnTo>
                  <a:pt x="5051" y="7154"/>
                </a:lnTo>
                <a:lnTo>
                  <a:pt x="5051" y="7232"/>
                </a:lnTo>
                <a:lnTo>
                  <a:pt x="5051" y="7310"/>
                </a:lnTo>
                <a:lnTo>
                  <a:pt x="5281" y="7310"/>
                </a:lnTo>
                <a:lnTo>
                  <a:pt x="5281" y="7388"/>
                </a:lnTo>
                <a:lnTo>
                  <a:pt x="5281" y="7465"/>
                </a:lnTo>
                <a:lnTo>
                  <a:pt x="5281" y="7543"/>
                </a:lnTo>
                <a:lnTo>
                  <a:pt x="5281" y="7621"/>
                </a:lnTo>
                <a:lnTo>
                  <a:pt x="5281" y="7699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186" y="7232"/>
                </a:lnTo>
                <a:lnTo>
                  <a:pt x="5186" y="7154"/>
                </a:lnTo>
                <a:lnTo>
                  <a:pt x="5059" y="7154"/>
                </a:lnTo>
                <a:lnTo>
                  <a:pt x="5059" y="7077"/>
                </a:lnTo>
                <a:lnTo>
                  <a:pt x="4932" y="7077"/>
                </a:lnTo>
                <a:lnTo>
                  <a:pt x="4932" y="6999"/>
                </a:lnTo>
                <a:lnTo>
                  <a:pt x="4805" y="6999"/>
                </a:lnTo>
                <a:lnTo>
                  <a:pt x="4805" y="6921"/>
                </a:lnTo>
                <a:lnTo>
                  <a:pt x="4678" y="6921"/>
                </a:lnTo>
                <a:lnTo>
                  <a:pt x="4678" y="6843"/>
                </a:lnTo>
                <a:lnTo>
                  <a:pt x="4552" y="6843"/>
                </a:lnTo>
                <a:lnTo>
                  <a:pt x="4552" y="6765"/>
                </a:lnTo>
                <a:lnTo>
                  <a:pt x="4474" y="6765"/>
                </a:lnTo>
                <a:lnTo>
                  <a:pt x="4474" y="6688"/>
                </a:lnTo>
                <a:lnTo>
                  <a:pt x="4447" y="6688"/>
                </a:lnTo>
                <a:lnTo>
                  <a:pt x="4447" y="6610"/>
                </a:lnTo>
                <a:lnTo>
                  <a:pt x="4419" y="6610"/>
                </a:lnTo>
                <a:lnTo>
                  <a:pt x="4419" y="6532"/>
                </a:lnTo>
                <a:lnTo>
                  <a:pt x="4392" y="6532"/>
                </a:lnTo>
                <a:lnTo>
                  <a:pt x="4392" y="6454"/>
                </a:lnTo>
                <a:lnTo>
                  <a:pt x="4364" y="6454"/>
                </a:lnTo>
                <a:lnTo>
                  <a:pt x="4364" y="6377"/>
                </a:lnTo>
                <a:lnTo>
                  <a:pt x="4337" y="6377"/>
                </a:lnTo>
                <a:lnTo>
                  <a:pt x="4337" y="6299"/>
                </a:lnTo>
                <a:lnTo>
                  <a:pt x="4298" y="6299"/>
                </a:lnTo>
                <a:lnTo>
                  <a:pt x="4298" y="6221"/>
                </a:lnTo>
                <a:lnTo>
                  <a:pt x="4223" y="6221"/>
                </a:lnTo>
                <a:lnTo>
                  <a:pt x="4223" y="6143"/>
                </a:lnTo>
                <a:lnTo>
                  <a:pt x="4149" y="6143"/>
                </a:lnTo>
                <a:lnTo>
                  <a:pt x="4149" y="6066"/>
                </a:lnTo>
                <a:lnTo>
                  <a:pt x="4074" y="6066"/>
                </a:lnTo>
                <a:lnTo>
                  <a:pt x="4074" y="5988"/>
                </a:lnTo>
                <a:lnTo>
                  <a:pt x="4000" y="5988"/>
                </a:lnTo>
                <a:lnTo>
                  <a:pt x="4000" y="5910"/>
                </a:lnTo>
                <a:lnTo>
                  <a:pt x="3925" y="5910"/>
                </a:lnTo>
                <a:lnTo>
                  <a:pt x="3925" y="5832"/>
                </a:lnTo>
                <a:lnTo>
                  <a:pt x="3851" y="5832"/>
                </a:lnTo>
                <a:lnTo>
                  <a:pt x="3851" y="5754"/>
                </a:lnTo>
                <a:lnTo>
                  <a:pt x="3759" y="5754"/>
                </a:lnTo>
                <a:lnTo>
                  <a:pt x="3759" y="5677"/>
                </a:lnTo>
                <a:lnTo>
                  <a:pt x="3667" y="5677"/>
                </a:lnTo>
                <a:lnTo>
                  <a:pt x="3667" y="5599"/>
                </a:lnTo>
                <a:lnTo>
                  <a:pt x="3575" y="5599"/>
                </a:lnTo>
                <a:lnTo>
                  <a:pt x="3575" y="5521"/>
                </a:lnTo>
                <a:lnTo>
                  <a:pt x="3483" y="5521"/>
                </a:lnTo>
                <a:lnTo>
                  <a:pt x="3483" y="5443"/>
                </a:lnTo>
                <a:lnTo>
                  <a:pt x="3392" y="5443"/>
                </a:lnTo>
                <a:lnTo>
                  <a:pt x="3392" y="5366"/>
                </a:lnTo>
                <a:lnTo>
                  <a:pt x="3300" y="5366"/>
                </a:lnTo>
                <a:lnTo>
                  <a:pt x="3300" y="5288"/>
                </a:lnTo>
                <a:lnTo>
                  <a:pt x="3257" y="5288"/>
                </a:lnTo>
                <a:lnTo>
                  <a:pt x="3257" y="5210"/>
                </a:lnTo>
                <a:lnTo>
                  <a:pt x="3230" y="5210"/>
                </a:lnTo>
                <a:lnTo>
                  <a:pt x="3230" y="5132"/>
                </a:lnTo>
                <a:lnTo>
                  <a:pt x="3202" y="5132"/>
                </a:lnTo>
                <a:lnTo>
                  <a:pt x="3202" y="5055"/>
                </a:lnTo>
                <a:lnTo>
                  <a:pt x="3175" y="5055"/>
                </a:lnTo>
                <a:lnTo>
                  <a:pt x="3175" y="4977"/>
                </a:lnTo>
                <a:lnTo>
                  <a:pt x="3148" y="4977"/>
                </a:lnTo>
                <a:lnTo>
                  <a:pt x="3148" y="4899"/>
                </a:lnTo>
                <a:lnTo>
                  <a:pt x="3121" y="4899"/>
                </a:lnTo>
                <a:lnTo>
                  <a:pt x="3121" y="4821"/>
                </a:lnTo>
                <a:lnTo>
                  <a:pt x="3091" y="4821"/>
                </a:lnTo>
                <a:lnTo>
                  <a:pt x="3091" y="4743"/>
                </a:lnTo>
                <a:lnTo>
                  <a:pt x="3059" y="4743"/>
                </a:lnTo>
                <a:lnTo>
                  <a:pt x="3059" y="4666"/>
                </a:lnTo>
                <a:lnTo>
                  <a:pt x="3026" y="4666"/>
                </a:lnTo>
                <a:lnTo>
                  <a:pt x="3026" y="4588"/>
                </a:lnTo>
                <a:lnTo>
                  <a:pt x="2993" y="4588"/>
                </a:lnTo>
                <a:lnTo>
                  <a:pt x="2993" y="4510"/>
                </a:lnTo>
                <a:lnTo>
                  <a:pt x="2960" y="4510"/>
                </a:lnTo>
                <a:lnTo>
                  <a:pt x="2960" y="4432"/>
                </a:lnTo>
                <a:lnTo>
                  <a:pt x="2927" y="4432"/>
                </a:lnTo>
                <a:lnTo>
                  <a:pt x="2927" y="4355"/>
                </a:lnTo>
                <a:lnTo>
                  <a:pt x="2893" y="4355"/>
                </a:lnTo>
                <a:lnTo>
                  <a:pt x="2893" y="4277"/>
                </a:lnTo>
                <a:lnTo>
                  <a:pt x="2852" y="4277"/>
                </a:lnTo>
                <a:lnTo>
                  <a:pt x="2852" y="4199"/>
                </a:lnTo>
                <a:lnTo>
                  <a:pt x="2812" y="4199"/>
                </a:lnTo>
                <a:lnTo>
                  <a:pt x="2812" y="4121"/>
                </a:lnTo>
                <a:lnTo>
                  <a:pt x="2772" y="4121"/>
                </a:lnTo>
                <a:lnTo>
                  <a:pt x="2772" y="4044"/>
                </a:lnTo>
                <a:lnTo>
                  <a:pt x="2732" y="4044"/>
                </a:lnTo>
                <a:lnTo>
                  <a:pt x="2732" y="3966"/>
                </a:lnTo>
                <a:lnTo>
                  <a:pt x="2691" y="3966"/>
                </a:lnTo>
                <a:lnTo>
                  <a:pt x="2691" y="3888"/>
                </a:lnTo>
                <a:lnTo>
                  <a:pt x="2651" y="3888"/>
                </a:lnTo>
                <a:lnTo>
                  <a:pt x="2651" y="3810"/>
                </a:lnTo>
                <a:lnTo>
                  <a:pt x="2602" y="3810"/>
                </a:lnTo>
                <a:lnTo>
                  <a:pt x="2602" y="3732"/>
                </a:lnTo>
                <a:lnTo>
                  <a:pt x="2553" y="3732"/>
                </a:lnTo>
                <a:lnTo>
                  <a:pt x="2553" y="3655"/>
                </a:lnTo>
                <a:lnTo>
                  <a:pt x="2505" y="3655"/>
                </a:lnTo>
                <a:lnTo>
                  <a:pt x="2505" y="3577"/>
                </a:lnTo>
                <a:lnTo>
                  <a:pt x="2456" y="3577"/>
                </a:lnTo>
                <a:lnTo>
                  <a:pt x="2456" y="3499"/>
                </a:lnTo>
                <a:lnTo>
                  <a:pt x="2407" y="3499"/>
                </a:lnTo>
                <a:lnTo>
                  <a:pt x="2407" y="3421"/>
                </a:lnTo>
                <a:lnTo>
                  <a:pt x="2358" y="3421"/>
                </a:lnTo>
                <a:lnTo>
                  <a:pt x="2358" y="3344"/>
                </a:lnTo>
                <a:lnTo>
                  <a:pt x="2343" y="3344"/>
                </a:lnTo>
                <a:lnTo>
                  <a:pt x="2343" y="3266"/>
                </a:lnTo>
                <a:lnTo>
                  <a:pt x="2340" y="3266"/>
                </a:lnTo>
                <a:lnTo>
                  <a:pt x="2340" y="3188"/>
                </a:lnTo>
                <a:lnTo>
                  <a:pt x="2337" y="3188"/>
                </a:lnTo>
                <a:lnTo>
                  <a:pt x="2337" y="3110"/>
                </a:lnTo>
                <a:lnTo>
                  <a:pt x="2334" y="3110"/>
                </a:lnTo>
                <a:lnTo>
                  <a:pt x="2334" y="3033"/>
                </a:lnTo>
                <a:lnTo>
                  <a:pt x="2330" y="3033"/>
                </a:lnTo>
                <a:lnTo>
                  <a:pt x="2330" y="2955"/>
                </a:lnTo>
                <a:lnTo>
                  <a:pt x="2327" y="2955"/>
                </a:lnTo>
                <a:lnTo>
                  <a:pt x="2327" y="2877"/>
                </a:lnTo>
                <a:lnTo>
                  <a:pt x="2299" y="2877"/>
                </a:lnTo>
                <a:lnTo>
                  <a:pt x="2299" y="2799"/>
                </a:lnTo>
                <a:lnTo>
                  <a:pt x="2246" y="2799"/>
                </a:lnTo>
                <a:lnTo>
                  <a:pt x="2246" y="2721"/>
                </a:lnTo>
                <a:lnTo>
                  <a:pt x="2193" y="2721"/>
                </a:lnTo>
                <a:lnTo>
                  <a:pt x="2193" y="2644"/>
                </a:lnTo>
                <a:lnTo>
                  <a:pt x="2140" y="2644"/>
                </a:lnTo>
                <a:lnTo>
                  <a:pt x="2140" y="2566"/>
                </a:lnTo>
                <a:lnTo>
                  <a:pt x="2087" y="2566"/>
                </a:lnTo>
                <a:lnTo>
                  <a:pt x="2087" y="2488"/>
                </a:lnTo>
                <a:lnTo>
                  <a:pt x="2035" y="2488"/>
                </a:lnTo>
                <a:lnTo>
                  <a:pt x="2035" y="2410"/>
                </a:lnTo>
                <a:lnTo>
                  <a:pt x="1972" y="2410"/>
                </a:lnTo>
                <a:lnTo>
                  <a:pt x="1972" y="2333"/>
                </a:lnTo>
                <a:lnTo>
                  <a:pt x="1880" y="2333"/>
                </a:lnTo>
                <a:lnTo>
                  <a:pt x="1880" y="2255"/>
                </a:lnTo>
                <a:lnTo>
                  <a:pt x="1788" y="2255"/>
                </a:lnTo>
                <a:lnTo>
                  <a:pt x="1788" y="2177"/>
                </a:lnTo>
                <a:lnTo>
                  <a:pt x="1696" y="2177"/>
                </a:lnTo>
                <a:lnTo>
                  <a:pt x="1696" y="2099"/>
                </a:lnTo>
                <a:lnTo>
                  <a:pt x="1604" y="2099"/>
                </a:lnTo>
                <a:lnTo>
                  <a:pt x="1604" y="2022"/>
                </a:lnTo>
                <a:lnTo>
                  <a:pt x="1512" y="2022"/>
                </a:lnTo>
                <a:lnTo>
                  <a:pt x="1512" y="1944"/>
                </a:lnTo>
                <a:lnTo>
                  <a:pt x="1420" y="1944"/>
                </a:lnTo>
                <a:lnTo>
                  <a:pt x="1420" y="1866"/>
                </a:lnTo>
                <a:lnTo>
                  <a:pt x="1418" y="1866"/>
                </a:lnTo>
                <a:lnTo>
                  <a:pt x="1418" y="1788"/>
                </a:lnTo>
                <a:lnTo>
                  <a:pt x="1416" y="1788"/>
                </a:lnTo>
                <a:lnTo>
                  <a:pt x="1416" y="1710"/>
                </a:lnTo>
                <a:lnTo>
                  <a:pt x="1414" y="1710"/>
                </a:lnTo>
                <a:lnTo>
                  <a:pt x="1414" y="1633"/>
                </a:lnTo>
                <a:lnTo>
                  <a:pt x="1412" y="1633"/>
                </a:lnTo>
                <a:lnTo>
                  <a:pt x="1412" y="1555"/>
                </a:lnTo>
                <a:lnTo>
                  <a:pt x="1410" y="1555"/>
                </a:lnTo>
                <a:lnTo>
                  <a:pt x="1410" y="1477"/>
                </a:lnTo>
                <a:lnTo>
                  <a:pt x="1408" y="1477"/>
                </a:lnTo>
                <a:lnTo>
                  <a:pt x="1408" y="1399"/>
                </a:lnTo>
                <a:lnTo>
                  <a:pt x="1321" y="1399"/>
                </a:lnTo>
                <a:lnTo>
                  <a:pt x="1321" y="1322"/>
                </a:lnTo>
                <a:lnTo>
                  <a:pt x="1205" y="1322"/>
                </a:lnTo>
                <a:lnTo>
                  <a:pt x="1205" y="1244"/>
                </a:lnTo>
                <a:lnTo>
                  <a:pt x="1090" y="1244"/>
                </a:lnTo>
                <a:lnTo>
                  <a:pt x="1090" y="1166"/>
                </a:lnTo>
                <a:lnTo>
                  <a:pt x="974" y="1166"/>
                </a:lnTo>
                <a:lnTo>
                  <a:pt x="974" y="1088"/>
                </a:lnTo>
                <a:lnTo>
                  <a:pt x="859" y="1088"/>
                </a:lnTo>
                <a:lnTo>
                  <a:pt x="859" y="1011"/>
                </a:lnTo>
                <a:lnTo>
                  <a:pt x="743" y="1011"/>
                </a:lnTo>
                <a:lnTo>
                  <a:pt x="743" y="933"/>
                </a:lnTo>
                <a:lnTo>
                  <a:pt x="631" y="933"/>
                </a:lnTo>
                <a:lnTo>
                  <a:pt x="631" y="855"/>
                </a:lnTo>
                <a:lnTo>
                  <a:pt x="521" y="855"/>
                </a:lnTo>
                <a:lnTo>
                  <a:pt x="521" y="777"/>
                </a:lnTo>
                <a:lnTo>
                  <a:pt x="411" y="777"/>
                </a:lnTo>
                <a:lnTo>
                  <a:pt x="411" y="699"/>
                </a:lnTo>
                <a:lnTo>
                  <a:pt x="302" y="699"/>
                </a:lnTo>
                <a:lnTo>
                  <a:pt x="302" y="622"/>
                </a:lnTo>
                <a:lnTo>
                  <a:pt x="192" y="622"/>
                </a:lnTo>
                <a:lnTo>
                  <a:pt x="192" y="544"/>
                </a:lnTo>
                <a:lnTo>
                  <a:pt x="82" y="544"/>
                </a:lnTo>
                <a:lnTo>
                  <a:pt x="82" y="466"/>
                </a:lnTo>
                <a:lnTo>
                  <a:pt x="0" y="466"/>
                </a:lnTo>
                <a:lnTo>
                  <a:pt x="0" y="388"/>
                </a:lnTo>
                <a:lnTo>
                  <a:pt x="0" y="311"/>
                </a:lnTo>
                <a:lnTo>
                  <a:pt x="0" y="233"/>
                </a:lnTo>
                <a:lnTo>
                  <a:pt x="0" y="155"/>
                </a:lnTo>
                <a:lnTo>
                  <a:pt x="0" y="77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818B33E2-1421-164C-8ABE-BC66752EFA9C}"/>
              </a:ext>
            </a:extLst>
          </p:cNvPr>
          <p:cNvSpPr>
            <a:spLocks/>
          </p:cNvSpPr>
          <p:nvPr/>
        </p:nvSpPr>
        <p:spPr bwMode="auto">
          <a:xfrm flipV="1">
            <a:off x="7736448" y="25081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0 w 5281"/>
              <a:gd name="T7" fmla="*/ 2147483647 h 7777"/>
              <a:gd name="T8" fmla="*/ 0 w 5281"/>
              <a:gd name="T9" fmla="*/ 2147483647 h 7777"/>
              <a:gd name="T10" fmla="*/ 0 w 5281"/>
              <a:gd name="T11" fmla="*/ 2147483647 h 7777"/>
              <a:gd name="T12" fmla="*/ 0 w 5281"/>
              <a:gd name="T13" fmla="*/ 2147483647 h 7777"/>
              <a:gd name="T14" fmla="*/ 0 w 5281"/>
              <a:gd name="T15" fmla="*/ 2147483647 h 7777"/>
              <a:gd name="T16" fmla="*/ 0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526" y="2644"/>
                </a:lnTo>
                <a:lnTo>
                  <a:pt x="526" y="2721"/>
                </a:lnTo>
                <a:lnTo>
                  <a:pt x="526" y="2799"/>
                </a:lnTo>
                <a:lnTo>
                  <a:pt x="526" y="2877"/>
                </a:lnTo>
                <a:lnTo>
                  <a:pt x="526" y="2955"/>
                </a:lnTo>
                <a:lnTo>
                  <a:pt x="526" y="3033"/>
                </a:lnTo>
                <a:lnTo>
                  <a:pt x="526" y="3110"/>
                </a:lnTo>
                <a:lnTo>
                  <a:pt x="526" y="3188"/>
                </a:lnTo>
                <a:lnTo>
                  <a:pt x="1075" y="3188"/>
                </a:lnTo>
                <a:lnTo>
                  <a:pt x="1075" y="3266"/>
                </a:lnTo>
                <a:lnTo>
                  <a:pt x="1075" y="3344"/>
                </a:lnTo>
                <a:lnTo>
                  <a:pt x="1075" y="3421"/>
                </a:lnTo>
                <a:lnTo>
                  <a:pt x="1075" y="3499"/>
                </a:lnTo>
                <a:lnTo>
                  <a:pt x="1075" y="3577"/>
                </a:lnTo>
                <a:lnTo>
                  <a:pt x="1075" y="3655"/>
                </a:lnTo>
                <a:lnTo>
                  <a:pt x="1654" y="3655"/>
                </a:lnTo>
                <a:lnTo>
                  <a:pt x="1654" y="3732"/>
                </a:lnTo>
                <a:lnTo>
                  <a:pt x="1654" y="3810"/>
                </a:lnTo>
                <a:lnTo>
                  <a:pt x="1654" y="3888"/>
                </a:lnTo>
                <a:lnTo>
                  <a:pt x="1654" y="3966"/>
                </a:lnTo>
                <a:lnTo>
                  <a:pt x="1654" y="4044"/>
                </a:lnTo>
                <a:lnTo>
                  <a:pt x="1654" y="4121"/>
                </a:lnTo>
                <a:lnTo>
                  <a:pt x="1654" y="4199"/>
                </a:lnTo>
                <a:lnTo>
                  <a:pt x="1664" y="4199"/>
                </a:lnTo>
                <a:lnTo>
                  <a:pt x="1664" y="4277"/>
                </a:lnTo>
                <a:lnTo>
                  <a:pt x="1664" y="4355"/>
                </a:lnTo>
                <a:lnTo>
                  <a:pt x="1664" y="4432"/>
                </a:lnTo>
                <a:lnTo>
                  <a:pt x="1664" y="4510"/>
                </a:lnTo>
                <a:lnTo>
                  <a:pt x="1664" y="4588"/>
                </a:lnTo>
                <a:lnTo>
                  <a:pt x="1664" y="4666"/>
                </a:lnTo>
                <a:lnTo>
                  <a:pt x="2121" y="4666"/>
                </a:lnTo>
                <a:lnTo>
                  <a:pt x="2121" y="4743"/>
                </a:lnTo>
                <a:lnTo>
                  <a:pt x="2121" y="4821"/>
                </a:lnTo>
                <a:lnTo>
                  <a:pt x="2121" y="4899"/>
                </a:lnTo>
                <a:lnTo>
                  <a:pt x="2121" y="4977"/>
                </a:lnTo>
                <a:lnTo>
                  <a:pt x="2121" y="5055"/>
                </a:lnTo>
                <a:lnTo>
                  <a:pt x="2121" y="5132"/>
                </a:lnTo>
                <a:lnTo>
                  <a:pt x="2121" y="5210"/>
                </a:lnTo>
                <a:lnTo>
                  <a:pt x="2388" y="5210"/>
                </a:lnTo>
                <a:lnTo>
                  <a:pt x="2388" y="5288"/>
                </a:lnTo>
                <a:lnTo>
                  <a:pt x="2388" y="5366"/>
                </a:lnTo>
                <a:lnTo>
                  <a:pt x="2388" y="5443"/>
                </a:lnTo>
                <a:lnTo>
                  <a:pt x="2388" y="5521"/>
                </a:lnTo>
                <a:lnTo>
                  <a:pt x="2388" y="5599"/>
                </a:lnTo>
                <a:lnTo>
                  <a:pt x="2388" y="5677"/>
                </a:lnTo>
                <a:lnTo>
                  <a:pt x="2388" y="5754"/>
                </a:lnTo>
                <a:lnTo>
                  <a:pt x="2404" y="5754"/>
                </a:lnTo>
                <a:lnTo>
                  <a:pt x="2404" y="5832"/>
                </a:lnTo>
                <a:lnTo>
                  <a:pt x="2404" y="5910"/>
                </a:lnTo>
                <a:lnTo>
                  <a:pt x="2404" y="5988"/>
                </a:lnTo>
                <a:lnTo>
                  <a:pt x="2404" y="6066"/>
                </a:lnTo>
                <a:lnTo>
                  <a:pt x="2404" y="6143"/>
                </a:lnTo>
                <a:lnTo>
                  <a:pt x="2404" y="6221"/>
                </a:lnTo>
                <a:lnTo>
                  <a:pt x="2647" y="6221"/>
                </a:lnTo>
                <a:lnTo>
                  <a:pt x="2647" y="6299"/>
                </a:lnTo>
                <a:lnTo>
                  <a:pt x="2647" y="6377"/>
                </a:lnTo>
                <a:lnTo>
                  <a:pt x="2647" y="6454"/>
                </a:lnTo>
                <a:lnTo>
                  <a:pt x="2647" y="6532"/>
                </a:lnTo>
                <a:lnTo>
                  <a:pt x="2647" y="6610"/>
                </a:lnTo>
                <a:lnTo>
                  <a:pt x="2647" y="6688"/>
                </a:lnTo>
                <a:lnTo>
                  <a:pt x="2647" y="6765"/>
                </a:lnTo>
                <a:lnTo>
                  <a:pt x="2848" y="6765"/>
                </a:lnTo>
                <a:lnTo>
                  <a:pt x="2848" y="6843"/>
                </a:lnTo>
                <a:lnTo>
                  <a:pt x="2848" y="6921"/>
                </a:lnTo>
                <a:lnTo>
                  <a:pt x="2848" y="6999"/>
                </a:lnTo>
                <a:lnTo>
                  <a:pt x="2848" y="7077"/>
                </a:lnTo>
                <a:lnTo>
                  <a:pt x="2848" y="7154"/>
                </a:lnTo>
                <a:lnTo>
                  <a:pt x="2848" y="7232"/>
                </a:lnTo>
                <a:lnTo>
                  <a:pt x="3014" y="7232"/>
                </a:lnTo>
                <a:lnTo>
                  <a:pt x="3014" y="7310"/>
                </a:lnTo>
                <a:lnTo>
                  <a:pt x="3014" y="7388"/>
                </a:lnTo>
                <a:lnTo>
                  <a:pt x="3014" y="7465"/>
                </a:lnTo>
                <a:lnTo>
                  <a:pt x="3014" y="7543"/>
                </a:lnTo>
                <a:lnTo>
                  <a:pt x="3014" y="7621"/>
                </a:lnTo>
                <a:lnTo>
                  <a:pt x="3014" y="7699"/>
                </a:lnTo>
                <a:lnTo>
                  <a:pt x="3014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81" y="7388"/>
                </a:lnTo>
                <a:lnTo>
                  <a:pt x="5281" y="7310"/>
                </a:lnTo>
                <a:lnTo>
                  <a:pt x="5281" y="7232"/>
                </a:lnTo>
                <a:lnTo>
                  <a:pt x="5281" y="7154"/>
                </a:lnTo>
                <a:lnTo>
                  <a:pt x="5281" y="7077"/>
                </a:lnTo>
                <a:lnTo>
                  <a:pt x="5281" y="6999"/>
                </a:lnTo>
                <a:lnTo>
                  <a:pt x="5281" y="6921"/>
                </a:lnTo>
                <a:lnTo>
                  <a:pt x="5281" y="6843"/>
                </a:lnTo>
                <a:lnTo>
                  <a:pt x="5281" y="6765"/>
                </a:lnTo>
                <a:lnTo>
                  <a:pt x="5281" y="6688"/>
                </a:lnTo>
                <a:lnTo>
                  <a:pt x="5281" y="6610"/>
                </a:lnTo>
                <a:lnTo>
                  <a:pt x="5281" y="6532"/>
                </a:lnTo>
                <a:lnTo>
                  <a:pt x="5281" y="6454"/>
                </a:lnTo>
                <a:lnTo>
                  <a:pt x="5281" y="6377"/>
                </a:lnTo>
                <a:lnTo>
                  <a:pt x="5281" y="6299"/>
                </a:lnTo>
                <a:lnTo>
                  <a:pt x="5281" y="6221"/>
                </a:lnTo>
                <a:lnTo>
                  <a:pt x="5281" y="6143"/>
                </a:lnTo>
                <a:lnTo>
                  <a:pt x="5281" y="6066"/>
                </a:lnTo>
                <a:lnTo>
                  <a:pt x="5281" y="5988"/>
                </a:lnTo>
                <a:lnTo>
                  <a:pt x="5281" y="5910"/>
                </a:lnTo>
                <a:lnTo>
                  <a:pt x="5281" y="5832"/>
                </a:lnTo>
                <a:lnTo>
                  <a:pt x="5281" y="5754"/>
                </a:lnTo>
                <a:lnTo>
                  <a:pt x="5281" y="5677"/>
                </a:lnTo>
                <a:lnTo>
                  <a:pt x="5281" y="5599"/>
                </a:lnTo>
                <a:lnTo>
                  <a:pt x="5281" y="5521"/>
                </a:lnTo>
                <a:lnTo>
                  <a:pt x="5281" y="5443"/>
                </a:lnTo>
                <a:lnTo>
                  <a:pt x="5281" y="5366"/>
                </a:lnTo>
                <a:lnTo>
                  <a:pt x="5281" y="5288"/>
                </a:lnTo>
                <a:lnTo>
                  <a:pt x="5281" y="5210"/>
                </a:lnTo>
                <a:lnTo>
                  <a:pt x="5281" y="5132"/>
                </a:lnTo>
                <a:lnTo>
                  <a:pt x="5281" y="5055"/>
                </a:lnTo>
                <a:lnTo>
                  <a:pt x="4755" y="5055"/>
                </a:lnTo>
                <a:lnTo>
                  <a:pt x="4755" y="4977"/>
                </a:lnTo>
                <a:lnTo>
                  <a:pt x="4755" y="4899"/>
                </a:lnTo>
                <a:lnTo>
                  <a:pt x="4755" y="4821"/>
                </a:lnTo>
                <a:lnTo>
                  <a:pt x="4755" y="4743"/>
                </a:lnTo>
                <a:lnTo>
                  <a:pt x="4755" y="4666"/>
                </a:lnTo>
                <a:lnTo>
                  <a:pt x="4755" y="4588"/>
                </a:lnTo>
                <a:lnTo>
                  <a:pt x="4755" y="4510"/>
                </a:lnTo>
                <a:lnTo>
                  <a:pt x="4121" y="4510"/>
                </a:lnTo>
                <a:lnTo>
                  <a:pt x="4121" y="4432"/>
                </a:lnTo>
                <a:lnTo>
                  <a:pt x="4121" y="4355"/>
                </a:lnTo>
                <a:lnTo>
                  <a:pt x="4121" y="4277"/>
                </a:lnTo>
                <a:lnTo>
                  <a:pt x="4121" y="4199"/>
                </a:lnTo>
                <a:lnTo>
                  <a:pt x="4121" y="4121"/>
                </a:lnTo>
                <a:lnTo>
                  <a:pt x="4121" y="4044"/>
                </a:lnTo>
                <a:lnTo>
                  <a:pt x="3981" y="4044"/>
                </a:lnTo>
                <a:lnTo>
                  <a:pt x="3981" y="3966"/>
                </a:lnTo>
                <a:lnTo>
                  <a:pt x="3981" y="3888"/>
                </a:lnTo>
                <a:lnTo>
                  <a:pt x="3981" y="3810"/>
                </a:lnTo>
                <a:lnTo>
                  <a:pt x="3981" y="3732"/>
                </a:lnTo>
                <a:lnTo>
                  <a:pt x="3981" y="3655"/>
                </a:lnTo>
                <a:lnTo>
                  <a:pt x="3981" y="3577"/>
                </a:lnTo>
                <a:lnTo>
                  <a:pt x="3981" y="3499"/>
                </a:lnTo>
                <a:lnTo>
                  <a:pt x="3609" y="3499"/>
                </a:lnTo>
                <a:lnTo>
                  <a:pt x="3609" y="3421"/>
                </a:lnTo>
                <a:lnTo>
                  <a:pt x="3609" y="3344"/>
                </a:lnTo>
                <a:lnTo>
                  <a:pt x="3609" y="3266"/>
                </a:lnTo>
                <a:lnTo>
                  <a:pt x="3609" y="3188"/>
                </a:lnTo>
                <a:lnTo>
                  <a:pt x="3609" y="3110"/>
                </a:lnTo>
                <a:lnTo>
                  <a:pt x="3609" y="3033"/>
                </a:lnTo>
                <a:lnTo>
                  <a:pt x="3152" y="3033"/>
                </a:lnTo>
                <a:lnTo>
                  <a:pt x="3152" y="2955"/>
                </a:lnTo>
                <a:lnTo>
                  <a:pt x="3152" y="2877"/>
                </a:lnTo>
                <a:lnTo>
                  <a:pt x="3152" y="2799"/>
                </a:lnTo>
                <a:lnTo>
                  <a:pt x="3152" y="2721"/>
                </a:lnTo>
                <a:lnTo>
                  <a:pt x="3152" y="2644"/>
                </a:lnTo>
                <a:lnTo>
                  <a:pt x="3152" y="2566"/>
                </a:lnTo>
                <a:lnTo>
                  <a:pt x="3152" y="2488"/>
                </a:lnTo>
                <a:lnTo>
                  <a:pt x="3017" y="2488"/>
                </a:lnTo>
                <a:lnTo>
                  <a:pt x="3017" y="2410"/>
                </a:lnTo>
                <a:lnTo>
                  <a:pt x="3017" y="2333"/>
                </a:lnTo>
                <a:lnTo>
                  <a:pt x="3017" y="2255"/>
                </a:lnTo>
                <a:lnTo>
                  <a:pt x="3017" y="2177"/>
                </a:lnTo>
                <a:lnTo>
                  <a:pt x="3017" y="2099"/>
                </a:lnTo>
                <a:lnTo>
                  <a:pt x="3017" y="2022"/>
                </a:lnTo>
                <a:lnTo>
                  <a:pt x="3017" y="1944"/>
                </a:lnTo>
                <a:lnTo>
                  <a:pt x="2851" y="1944"/>
                </a:lnTo>
                <a:lnTo>
                  <a:pt x="2851" y="1866"/>
                </a:lnTo>
                <a:lnTo>
                  <a:pt x="2851" y="1788"/>
                </a:lnTo>
                <a:lnTo>
                  <a:pt x="2851" y="1710"/>
                </a:lnTo>
                <a:lnTo>
                  <a:pt x="2851" y="1633"/>
                </a:lnTo>
                <a:lnTo>
                  <a:pt x="2851" y="1555"/>
                </a:lnTo>
                <a:lnTo>
                  <a:pt x="2851" y="1477"/>
                </a:lnTo>
                <a:lnTo>
                  <a:pt x="2650" y="1477"/>
                </a:lnTo>
                <a:lnTo>
                  <a:pt x="2650" y="1399"/>
                </a:lnTo>
                <a:lnTo>
                  <a:pt x="2650" y="1322"/>
                </a:lnTo>
                <a:lnTo>
                  <a:pt x="2650" y="1244"/>
                </a:lnTo>
                <a:lnTo>
                  <a:pt x="2650" y="1166"/>
                </a:lnTo>
                <a:lnTo>
                  <a:pt x="2650" y="1088"/>
                </a:lnTo>
                <a:lnTo>
                  <a:pt x="2650" y="1011"/>
                </a:lnTo>
                <a:lnTo>
                  <a:pt x="2650" y="933"/>
                </a:lnTo>
                <a:lnTo>
                  <a:pt x="2407" y="933"/>
                </a:lnTo>
                <a:lnTo>
                  <a:pt x="2407" y="855"/>
                </a:lnTo>
                <a:lnTo>
                  <a:pt x="2407" y="777"/>
                </a:lnTo>
                <a:lnTo>
                  <a:pt x="2407" y="699"/>
                </a:lnTo>
                <a:lnTo>
                  <a:pt x="2407" y="622"/>
                </a:lnTo>
                <a:lnTo>
                  <a:pt x="2407" y="544"/>
                </a:lnTo>
                <a:lnTo>
                  <a:pt x="2407" y="466"/>
                </a:lnTo>
                <a:lnTo>
                  <a:pt x="2391" y="466"/>
                </a:lnTo>
                <a:lnTo>
                  <a:pt x="2391" y="388"/>
                </a:lnTo>
                <a:lnTo>
                  <a:pt x="2391" y="311"/>
                </a:lnTo>
                <a:lnTo>
                  <a:pt x="2391" y="233"/>
                </a:lnTo>
                <a:lnTo>
                  <a:pt x="2391" y="155"/>
                </a:lnTo>
                <a:lnTo>
                  <a:pt x="2391" y="77"/>
                </a:lnTo>
                <a:lnTo>
                  <a:pt x="2391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C8DBE804-CDD1-9A42-862F-8626288FB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685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0" name="Rectangle 57">
            <a:extLst>
              <a:ext uri="{FF2B5EF4-FFF2-40B4-BE49-F238E27FC236}">
                <a16:creationId xmlns:a16="http://schemas.microsoft.com/office/drawing/2014/main" id="{311EDA76-FAA0-2541-9579-9A5A48353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960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1" name="Rectangle 58">
            <a:extLst>
              <a:ext uri="{FF2B5EF4-FFF2-40B4-BE49-F238E27FC236}">
                <a16:creationId xmlns:a16="http://schemas.microsoft.com/office/drawing/2014/main" id="{3000D427-266B-2247-8BB0-2D7FF968C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223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5C0255B9-0F63-2F45-85DC-9D743EB92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485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30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id="{80D16A99-A69E-7A4D-83B2-777AEDC12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748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64CD5F2A-3B7F-CF44-834B-50C26A673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598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50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6" name="Rectangle 62">
            <a:extLst>
              <a:ext uri="{FF2B5EF4-FFF2-40B4-BE49-F238E27FC236}">
                <a16:creationId xmlns:a16="http://schemas.microsoft.com/office/drawing/2014/main" id="{39FED0F2-EEBC-0F49-A70E-3569E4B7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5773667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A8D21710-A4E7-6649-BE53-6D2D63B42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23" y="4284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8" name="Freeform 64">
            <a:extLst>
              <a:ext uri="{FF2B5EF4-FFF2-40B4-BE49-F238E27FC236}">
                <a16:creationId xmlns:a16="http://schemas.microsoft.com/office/drawing/2014/main" id="{DFD24485-47C1-9D4E-A9E3-74670D691EFD}"/>
              </a:ext>
            </a:extLst>
          </p:cNvPr>
          <p:cNvSpPr>
            <a:spLocks/>
          </p:cNvSpPr>
          <p:nvPr/>
        </p:nvSpPr>
        <p:spPr bwMode="auto">
          <a:xfrm flipV="1">
            <a:off x="2929498" y="4375080"/>
            <a:ext cx="342900" cy="1489075"/>
          </a:xfrm>
          <a:custGeom>
            <a:avLst/>
            <a:gdLst>
              <a:gd name="T0" fmla="*/ 2147483647 w 1439"/>
              <a:gd name="T1" fmla="*/ 2147483647 h 7777"/>
              <a:gd name="T2" fmla="*/ 2147483647 w 1439"/>
              <a:gd name="T3" fmla="*/ 2147483647 h 7777"/>
              <a:gd name="T4" fmla="*/ 2147483647 w 1439"/>
              <a:gd name="T5" fmla="*/ 2147483647 h 7777"/>
              <a:gd name="T6" fmla="*/ 2147483647 w 1439"/>
              <a:gd name="T7" fmla="*/ 2147483647 h 7777"/>
              <a:gd name="T8" fmla="*/ 2147483647 w 1439"/>
              <a:gd name="T9" fmla="*/ 2147483647 h 7777"/>
              <a:gd name="T10" fmla="*/ 2147483647 w 1439"/>
              <a:gd name="T11" fmla="*/ 2147483647 h 7777"/>
              <a:gd name="T12" fmla="*/ 2147483647 w 1439"/>
              <a:gd name="T13" fmla="*/ 2147483647 h 7777"/>
              <a:gd name="T14" fmla="*/ 2147483647 w 1439"/>
              <a:gd name="T15" fmla="*/ 2147483647 h 7777"/>
              <a:gd name="T16" fmla="*/ 2147483647 w 1439"/>
              <a:gd name="T17" fmla="*/ 2147483647 h 7777"/>
              <a:gd name="T18" fmla="*/ 2147483647 w 1439"/>
              <a:gd name="T19" fmla="*/ 2147483647 h 7777"/>
              <a:gd name="T20" fmla="*/ 2147483647 w 1439"/>
              <a:gd name="T21" fmla="*/ 2147483647 h 7777"/>
              <a:gd name="T22" fmla="*/ 2147483647 w 1439"/>
              <a:gd name="T23" fmla="*/ 2147483647 h 7777"/>
              <a:gd name="T24" fmla="*/ 2147483647 w 1439"/>
              <a:gd name="T25" fmla="*/ 2147483647 h 7777"/>
              <a:gd name="T26" fmla="*/ 2147483647 w 1439"/>
              <a:gd name="T27" fmla="*/ 2147483647 h 7777"/>
              <a:gd name="T28" fmla="*/ 2147483647 w 1439"/>
              <a:gd name="T29" fmla="*/ 2147483647 h 7777"/>
              <a:gd name="T30" fmla="*/ 2147483647 w 1439"/>
              <a:gd name="T31" fmla="*/ 2147483647 h 7777"/>
              <a:gd name="T32" fmla="*/ 2147483647 w 1439"/>
              <a:gd name="T33" fmla="*/ 2147483647 h 7777"/>
              <a:gd name="T34" fmla="*/ 2147483647 w 1439"/>
              <a:gd name="T35" fmla="*/ 2147483647 h 7777"/>
              <a:gd name="T36" fmla="*/ 2147483647 w 1439"/>
              <a:gd name="T37" fmla="*/ 2147483647 h 7777"/>
              <a:gd name="T38" fmla="*/ 2147483647 w 1439"/>
              <a:gd name="T39" fmla="*/ 2147483647 h 7777"/>
              <a:gd name="T40" fmla="*/ 2147483647 w 1439"/>
              <a:gd name="T41" fmla="*/ 2147483647 h 7777"/>
              <a:gd name="T42" fmla="*/ 2147483647 w 1439"/>
              <a:gd name="T43" fmla="*/ 2147483647 h 7777"/>
              <a:gd name="T44" fmla="*/ 2147483647 w 1439"/>
              <a:gd name="T45" fmla="*/ 2147483647 h 7777"/>
              <a:gd name="T46" fmla="*/ 2147483647 w 1439"/>
              <a:gd name="T47" fmla="*/ 2147483647 h 7777"/>
              <a:gd name="T48" fmla="*/ 2147483647 w 1439"/>
              <a:gd name="T49" fmla="*/ 2147483647 h 7777"/>
              <a:gd name="T50" fmla="*/ 2147483647 w 1439"/>
              <a:gd name="T51" fmla="*/ 2147483647 h 7777"/>
              <a:gd name="T52" fmla="*/ 2147483647 w 1439"/>
              <a:gd name="T53" fmla="*/ 2147483647 h 7777"/>
              <a:gd name="T54" fmla="*/ 2147483647 w 1439"/>
              <a:gd name="T55" fmla="*/ 2147483647 h 7777"/>
              <a:gd name="T56" fmla="*/ 2147483647 w 1439"/>
              <a:gd name="T57" fmla="*/ 2147483647 h 7777"/>
              <a:gd name="T58" fmla="*/ 2147483647 w 1439"/>
              <a:gd name="T59" fmla="*/ 2147483647 h 7777"/>
              <a:gd name="T60" fmla="*/ 2147483647 w 1439"/>
              <a:gd name="T61" fmla="*/ 2147483647 h 7777"/>
              <a:gd name="T62" fmla="*/ 2147483647 w 1439"/>
              <a:gd name="T63" fmla="*/ 2147483647 h 7777"/>
              <a:gd name="T64" fmla="*/ 2147483647 w 1439"/>
              <a:gd name="T65" fmla="*/ 2147483647 h 7777"/>
              <a:gd name="T66" fmla="*/ 2147483647 w 1439"/>
              <a:gd name="T67" fmla="*/ 2147483647 h 7777"/>
              <a:gd name="T68" fmla="*/ 2147483647 w 1439"/>
              <a:gd name="T69" fmla="*/ 2147483647 h 7777"/>
              <a:gd name="T70" fmla="*/ 2147483647 w 1439"/>
              <a:gd name="T71" fmla="*/ 2147483647 h 7777"/>
              <a:gd name="T72" fmla="*/ 2147483647 w 1439"/>
              <a:gd name="T73" fmla="*/ 2147483647 h 7777"/>
              <a:gd name="T74" fmla="*/ 2147483647 w 1439"/>
              <a:gd name="T75" fmla="*/ 2147483647 h 7777"/>
              <a:gd name="T76" fmla="*/ 2147483647 w 1439"/>
              <a:gd name="T77" fmla="*/ 2147483647 h 7777"/>
              <a:gd name="T78" fmla="*/ 2147483647 w 1439"/>
              <a:gd name="T79" fmla="*/ 2147483647 h 7777"/>
              <a:gd name="T80" fmla="*/ 2147483647 w 1439"/>
              <a:gd name="T81" fmla="*/ 2147483647 h 7777"/>
              <a:gd name="T82" fmla="*/ 2147483647 w 1439"/>
              <a:gd name="T83" fmla="*/ 2147483647 h 7777"/>
              <a:gd name="T84" fmla="*/ 2147483647 w 1439"/>
              <a:gd name="T85" fmla="*/ 2147483647 h 7777"/>
              <a:gd name="T86" fmla="*/ 2147483647 w 1439"/>
              <a:gd name="T87" fmla="*/ 2147483647 h 7777"/>
              <a:gd name="T88" fmla="*/ 2147483647 w 1439"/>
              <a:gd name="T89" fmla="*/ 2147483647 h 7777"/>
              <a:gd name="T90" fmla="*/ 2147483647 w 1439"/>
              <a:gd name="T91" fmla="*/ 2147483647 h 7777"/>
              <a:gd name="T92" fmla="*/ 2147483647 w 1439"/>
              <a:gd name="T93" fmla="*/ 2147483647 h 7777"/>
              <a:gd name="T94" fmla="*/ 2147483647 w 1439"/>
              <a:gd name="T95" fmla="*/ 2147483647 h 7777"/>
              <a:gd name="T96" fmla="*/ 2147483647 w 1439"/>
              <a:gd name="T97" fmla="*/ 2147483647 h 7777"/>
              <a:gd name="T98" fmla="*/ 2147483647 w 1439"/>
              <a:gd name="T99" fmla="*/ 2147483647 h 7777"/>
              <a:gd name="T100" fmla="*/ 2147483647 w 1439"/>
              <a:gd name="T101" fmla="*/ 2147483647 h 7777"/>
              <a:gd name="T102" fmla="*/ 2147483647 w 1439"/>
              <a:gd name="T103" fmla="*/ 2147483647 h 7777"/>
              <a:gd name="T104" fmla="*/ 2147483647 w 1439"/>
              <a:gd name="T105" fmla="*/ 2147483647 h 7777"/>
              <a:gd name="T106" fmla="*/ 2147483647 w 1439"/>
              <a:gd name="T107" fmla="*/ 2147483647 h 7777"/>
              <a:gd name="T108" fmla="*/ 2147483647 w 1439"/>
              <a:gd name="T109" fmla="*/ 2147483647 h 7777"/>
              <a:gd name="T110" fmla="*/ 2147483647 w 1439"/>
              <a:gd name="T111" fmla="*/ 2147483647 h 7777"/>
              <a:gd name="T112" fmla="*/ 2147483647 w 1439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39"/>
              <a:gd name="T172" fmla="*/ 0 h 7777"/>
              <a:gd name="T173" fmla="*/ 1439 w 1439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39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3" y="77"/>
                </a:lnTo>
                <a:lnTo>
                  <a:pt x="3" y="155"/>
                </a:lnTo>
                <a:lnTo>
                  <a:pt x="5" y="155"/>
                </a:lnTo>
                <a:lnTo>
                  <a:pt x="5" y="233"/>
                </a:lnTo>
                <a:lnTo>
                  <a:pt x="8" y="233"/>
                </a:lnTo>
                <a:lnTo>
                  <a:pt x="8" y="311"/>
                </a:lnTo>
                <a:lnTo>
                  <a:pt x="11" y="311"/>
                </a:lnTo>
                <a:lnTo>
                  <a:pt x="11" y="388"/>
                </a:lnTo>
                <a:lnTo>
                  <a:pt x="14" y="388"/>
                </a:lnTo>
                <a:lnTo>
                  <a:pt x="14" y="466"/>
                </a:lnTo>
                <a:lnTo>
                  <a:pt x="17" y="466"/>
                </a:lnTo>
                <a:lnTo>
                  <a:pt x="17" y="544"/>
                </a:lnTo>
                <a:lnTo>
                  <a:pt x="20" y="544"/>
                </a:lnTo>
                <a:lnTo>
                  <a:pt x="20" y="622"/>
                </a:lnTo>
                <a:lnTo>
                  <a:pt x="23" y="622"/>
                </a:lnTo>
                <a:lnTo>
                  <a:pt x="23" y="699"/>
                </a:lnTo>
                <a:lnTo>
                  <a:pt x="26" y="699"/>
                </a:lnTo>
                <a:lnTo>
                  <a:pt x="26" y="777"/>
                </a:lnTo>
                <a:lnTo>
                  <a:pt x="29" y="777"/>
                </a:lnTo>
                <a:lnTo>
                  <a:pt x="29" y="855"/>
                </a:lnTo>
                <a:lnTo>
                  <a:pt x="32" y="855"/>
                </a:lnTo>
                <a:lnTo>
                  <a:pt x="32" y="933"/>
                </a:lnTo>
                <a:lnTo>
                  <a:pt x="35" y="933"/>
                </a:lnTo>
                <a:lnTo>
                  <a:pt x="35" y="1011"/>
                </a:lnTo>
                <a:lnTo>
                  <a:pt x="38" y="1011"/>
                </a:lnTo>
                <a:lnTo>
                  <a:pt x="38" y="1088"/>
                </a:lnTo>
                <a:lnTo>
                  <a:pt x="41" y="1088"/>
                </a:lnTo>
                <a:lnTo>
                  <a:pt x="41" y="1166"/>
                </a:lnTo>
                <a:lnTo>
                  <a:pt x="44" y="1166"/>
                </a:lnTo>
                <a:lnTo>
                  <a:pt x="44" y="1244"/>
                </a:lnTo>
                <a:lnTo>
                  <a:pt x="47" y="1244"/>
                </a:lnTo>
                <a:lnTo>
                  <a:pt x="47" y="1322"/>
                </a:lnTo>
                <a:lnTo>
                  <a:pt x="51" y="1322"/>
                </a:lnTo>
                <a:lnTo>
                  <a:pt x="51" y="1399"/>
                </a:lnTo>
                <a:lnTo>
                  <a:pt x="54" y="1399"/>
                </a:lnTo>
                <a:lnTo>
                  <a:pt x="54" y="1477"/>
                </a:lnTo>
                <a:lnTo>
                  <a:pt x="57" y="1477"/>
                </a:lnTo>
                <a:lnTo>
                  <a:pt x="57" y="1555"/>
                </a:lnTo>
                <a:lnTo>
                  <a:pt x="61" y="1555"/>
                </a:lnTo>
                <a:lnTo>
                  <a:pt x="61" y="1633"/>
                </a:lnTo>
                <a:lnTo>
                  <a:pt x="64" y="1633"/>
                </a:lnTo>
                <a:lnTo>
                  <a:pt x="64" y="1710"/>
                </a:lnTo>
                <a:lnTo>
                  <a:pt x="67" y="1710"/>
                </a:lnTo>
                <a:lnTo>
                  <a:pt x="67" y="1788"/>
                </a:lnTo>
                <a:lnTo>
                  <a:pt x="71" y="1788"/>
                </a:lnTo>
                <a:lnTo>
                  <a:pt x="71" y="1866"/>
                </a:lnTo>
                <a:lnTo>
                  <a:pt x="74" y="1866"/>
                </a:lnTo>
                <a:lnTo>
                  <a:pt x="74" y="1944"/>
                </a:lnTo>
                <a:lnTo>
                  <a:pt x="78" y="1944"/>
                </a:lnTo>
                <a:lnTo>
                  <a:pt x="78" y="2022"/>
                </a:lnTo>
                <a:lnTo>
                  <a:pt x="82" y="2022"/>
                </a:lnTo>
                <a:lnTo>
                  <a:pt x="82" y="2099"/>
                </a:lnTo>
                <a:lnTo>
                  <a:pt x="85" y="2099"/>
                </a:lnTo>
                <a:lnTo>
                  <a:pt x="85" y="2177"/>
                </a:lnTo>
                <a:lnTo>
                  <a:pt x="89" y="2177"/>
                </a:lnTo>
                <a:lnTo>
                  <a:pt x="89" y="2255"/>
                </a:lnTo>
                <a:lnTo>
                  <a:pt x="93" y="2255"/>
                </a:lnTo>
                <a:lnTo>
                  <a:pt x="93" y="2333"/>
                </a:lnTo>
                <a:lnTo>
                  <a:pt x="97" y="2333"/>
                </a:lnTo>
                <a:lnTo>
                  <a:pt x="97" y="2410"/>
                </a:lnTo>
                <a:lnTo>
                  <a:pt x="101" y="2410"/>
                </a:lnTo>
                <a:lnTo>
                  <a:pt x="101" y="2488"/>
                </a:lnTo>
                <a:lnTo>
                  <a:pt x="105" y="2488"/>
                </a:lnTo>
                <a:lnTo>
                  <a:pt x="105" y="2566"/>
                </a:lnTo>
                <a:lnTo>
                  <a:pt x="109" y="2566"/>
                </a:lnTo>
                <a:lnTo>
                  <a:pt x="109" y="2644"/>
                </a:lnTo>
                <a:lnTo>
                  <a:pt x="113" y="2644"/>
                </a:lnTo>
                <a:lnTo>
                  <a:pt x="113" y="2721"/>
                </a:lnTo>
                <a:lnTo>
                  <a:pt x="117" y="2721"/>
                </a:lnTo>
                <a:lnTo>
                  <a:pt x="117" y="2799"/>
                </a:lnTo>
                <a:lnTo>
                  <a:pt x="121" y="2799"/>
                </a:lnTo>
                <a:lnTo>
                  <a:pt x="121" y="2877"/>
                </a:lnTo>
                <a:lnTo>
                  <a:pt x="125" y="2877"/>
                </a:lnTo>
                <a:lnTo>
                  <a:pt x="125" y="2955"/>
                </a:lnTo>
                <a:lnTo>
                  <a:pt x="130" y="2955"/>
                </a:lnTo>
                <a:lnTo>
                  <a:pt x="130" y="3033"/>
                </a:lnTo>
                <a:lnTo>
                  <a:pt x="134" y="3033"/>
                </a:lnTo>
                <a:lnTo>
                  <a:pt x="134" y="3110"/>
                </a:lnTo>
                <a:lnTo>
                  <a:pt x="139" y="3110"/>
                </a:lnTo>
                <a:lnTo>
                  <a:pt x="139" y="3188"/>
                </a:lnTo>
                <a:lnTo>
                  <a:pt x="143" y="3188"/>
                </a:lnTo>
                <a:lnTo>
                  <a:pt x="143" y="3266"/>
                </a:lnTo>
                <a:lnTo>
                  <a:pt x="148" y="3266"/>
                </a:lnTo>
                <a:lnTo>
                  <a:pt x="148" y="3344"/>
                </a:lnTo>
                <a:lnTo>
                  <a:pt x="153" y="3344"/>
                </a:lnTo>
                <a:lnTo>
                  <a:pt x="153" y="3421"/>
                </a:lnTo>
                <a:lnTo>
                  <a:pt x="157" y="3421"/>
                </a:lnTo>
                <a:lnTo>
                  <a:pt x="157" y="3499"/>
                </a:lnTo>
                <a:lnTo>
                  <a:pt x="162" y="3499"/>
                </a:lnTo>
                <a:lnTo>
                  <a:pt x="162" y="3577"/>
                </a:lnTo>
                <a:lnTo>
                  <a:pt x="167" y="3577"/>
                </a:lnTo>
                <a:lnTo>
                  <a:pt x="167" y="3655"/>
                </a:lnTo>
                <a:lnTo>
                  <a:pt x="172" y="3655"/>
                </a:lnTo>
                <a:lnTo>
                  <a:pt x="172" y="3732"/>
                </a:lnTo>
                <a:lnTo>
                  <a:pt x="178" y="3732"/>
                </a:lnTo>
                <a:lnTo>
                  <a:pt x="178" y="3810"/>
                </a:lnTo>
                <a:lnTo>
                  <a:pt x="183" y="3810"/>
                </a:lnTo>
                <a:lnTo>
                  <a:pt x="183" y="3888"/>
                </a:lnTo>
                <a:lnTo>
                  <a:pt x="188" y="3888"/>
                </a:lnTo>
                <a:lnTo>
                  <a:pt x="188" y="3966"/>
                </a:lnTo>
                <a:lnTo>
                  <a:pt x="194" y="3966"/>
                </a:lnTo>
                <a:lnTo>
                  <a:pt x="194" y="4044"/>
                </a:lnTo>
                <a:lnTo>
                  <a:pt x="199" y="4044"/>
                </a:lnTo>
                <a:lnTo>
                  <a:pt x="199" y="4121"/>
                </a:lnTo>
                <a:lnTo>
                  <a:pt x="205" y="4121"/>
                </a:lnTo>
                <a:lnTo>
                  <a:pt x="205" y="4199"/>
                </a:lnTo>
                <a:lnTo>
                  <a:pt x="211" y="4199"/>
                </a:lnTo>
                <a:lnTo>
                  <a:pt x="211" y="4277"/>
                </a:lnTo>
                <a:lnTo>
                  <a:pt x="217" y="4277"/>
                </a:lnTo>
                <a:lnTo>
                  <a:pt x="217" y="4355"/>
                </a:lnTo>
                <a:lnTo>
                  <a:pt x="223" y="4355"/>
                </a:lnTo>
                <a:lnTo>
                  <a:pt x="223" y="4432"/>
                </a:lnTo>
                <a:lnTo>
                  <a:pt x="229" y="4432"/>
                </a:lnTo>
                <a:lnTo>
                  <a:pt x="229" y="4510"/>
                </a:lnTo>
                <a:lnTo>
                  <a:pt x="236" y="4510"/>
                </a:lnTo>
                <a:lnTo>
                  <a:pt x="236" y="4588"/>
                </a:lnTo>
                <a:lnTo>
                  <a:pt x="242" y="4588"/>
                </a:lnTo>
                <a:lnTo>
                  <a:pt x="242" y="4666"/>
                </a:lnTo>
                <a:lnTo>
                  <a:pt x="249" y="4666"/>
                </a:lnTo>
                <a:lnTo>
                  <a:pt x="249" y="4743"/>
                </a:lnTo>
                <a:lnTo>
                  <a:pt x="256" y="4743"/>
                </a:lnTo>
                <a:lnTo>
                  <a:pt x="256" y="4821"/>
                </a:lnTo>
                <a:lnTo>
                  <a:pt x="263" y="4821"/>
                </a:lnTo>
                <a:lnTo>
                  <a:pt x="263" y="4899"/>
                </a:lnTo>
                <a:lnTo>
                  <a:pt x="270" y="4899"/>
                </a:lnTo>
                <a:lnTo>
                  <a:pt x="270" y="4977"/>
                </a:lnTo>
                <a:lnTo>
                  <a:pt x="277" y="4977"/>
                </a:lnTo>
                <a:lnTo>
                  <a:pt x="277" y="5055"/>
                </a:lnTo>
                <a:lnTo>
                  <a:pt x="285" y="5055"/>
                </a:lnTo>
                <a:lnTo>
                  <a:pt x="285" y="5132"/>
                </a:lnTo>
                <a:lnTo>
                  <a:pt x="293" y="5132"/>
                </a:lnTo>
                <a:lnTo>
                  <a:pt x="293" y="5210"/>
                </a:lnTo>
                <a:lnTo>
                  <a:pt x="301" y="5210"/>
                </a:lnTo>
                <a:lnTo>
                  <a:pt x="301" y="5288"/>
                </a:lnTo>
                <a:lnTo>
                  <a:pt x="309" y="5288"/>
                </a:lnTo>
                <a:lnTo>
                  <a:pt x="309" y="5366"/>
                </a:lnTo>
                <a:lnTo>
                  <a:pt x="318" y="5366"/>
                </a:lnTo>
                <a:lnTo>
                  <a:pt x="318" y="5443"/>
                </a:lnTo>
                <a:lnTo>
                  <a:pt x="327" y="5443"/>
                </a:lnTo>
                <a:lnTo>
                  <a:pt x="327" y="5521"/>
                </a:lnTo>
                <a:lnTo>
                  <a:pt x="336" y="5521"/>
                </a:lnTo>
                <a:lnTo>
                  <a:pt x="336" y="5599"/>
                </a:lnTo>
                <a:lnTo>
                  <a:pt x="346" y="5599"/>
                </a:lnTo>
                <a:lnTo>
                  <a:pt x="346" y="5677"/>
                </a:lnTo>
                <a:lnTo>
                  <a:pt x="356" y="5677"/>
                </a:lnTo>
                <a:lnTo>
                  <a:pt x="356" y="5754"/>
                </a:lnTo>
                <a:lnTo>
                  <a:pt x="366" y="5754"/>
                </a:lnTo>
                <a:lnTo>
                  <a:pt x="366" y="5832"/>
                </a:lnTo>
                <a:lnTo>
                  <a:pt x="376" y="5832"/>
                </a:lnTo>
                <a:lnTo>
                  <a:pt x="376" y="5910"/>
                </a:lnTo>
                <a:lnTo>
                  <a:pt x="388" y="5910"/>
                </a:lnTo>
                <a:lnTo>
                  <a:pt x="388" y="5988"/>
                </a:lnTo>
                <a:lnTo>
                  <a:pt x="399" y="5988"/>
                </a:lnTo>
                <a:lnTo>
                  <a:pt x="399" y="6066"/>
                </a:lnTo>
                <a:lnTo>
                  <a:pt x="411" y="6066"/>
                </a:lnTo>
                <a:lnTo>
                  <a:pt x="411" y="6143"/>
                </a:lnTo>
                <a:lnTo>
                  <a:pt x="424" y="6143"/>
                </a:lnTo>
                <a:lnTo>
                  <a:pt x="424" y="6221"/>
                </a:lnTo>
                <a:lnTo>
                  <a:pt x="437" y="6221"/>
                </a:lnTo>
                <a:lnTo>
                  <a:pt x="437" y="6299"/>
                </a:lnTo>
                <a:lnTo>
                  <a:pt x="451" y="6299"/>
                </a:lnTo>
                <a:lnTo>
                  <a:pt x="451" y="6377"/>
                </a:lnTo>
                <a:lnTo>
                  <a:pt x="466" y="6377"/>
                </a:lnTo>
                <a:lnTo>
                  <a:pt x="466" y="6454"/>
                </a:lnTo>
                <a:lnTo>
                  <a:pt x="481" y="6454"/>
                </a:lnTo>
                <a:lnTo>
                  <a:pt x="481" y="6532"/>
                </a:lnTo>
                <a:lnTo>
                  <a:pt x="498" y="6532"/>
                </a:lnTo>
                <a:lnTo>
                  <a:pt x="498" y="6610"/>
                </a:lnTo>
                <a:lnTo>
                  <a:pt x="515" y="6610"/>
                </a:lnTo>
                <a:lnTo>
                  <a:pt x="515" y="6688"/>
                </a:lnTo>
                <a:lnTo>
                  <a:pt x="534" y="6688"/>
                </a:lnTo>
                <a:lnTo>
                  <a:pt x="534" y="6765"/>
                </a:lnTo>
                <a:lnTo>
                  <a:pt x="554" y="6765"/>
                </a:lnTo>
                <a:lnTo>
                  <a:pt x="554" y="6843"/>
                </a:lnTo>
                <a:lnTo>
                  <a:pt x="576" y="6843"/>
                </a:lnTo>
                <a:lnTo>
                  <a:pt x="576" y="6921"/>
                </a:lnTo>
                <a:lnTo>
                  <a:pt x="599" y="6921"/>
                </a:lnTo>
                <a:lnTo>
                  <a:pt x="599" y="6999"/>
                </a:lnTo>
                <a:lnTo>
                  <a:pt x="625" y="6999"/>
                </a:lnTo>
                <a:lnTo>
                  <a:pt x="625" y="7077"/>
                </a:lnTo>
                <a:lnTo>
                  <a:pt x="654" y="7077"/>
                </a:lnTo>
                <a:lnTo>
                  <a:pt x="654" y="7154"/>
                </a:lnTo>
                <a:lnTo>
                  <a:pt x="686" y="7154"/>
                </a:lnTo>
                <a:lnTo>
                  <a:pt x="686" y="7232"/>
                </a:lnTo>
                <a:lnTo>
                  <a:pt x="722" y="7232"/>
                </a:lnTo>
                <a:lnTo>
                  <a:pt x="722" y="7310"/>
                </a:lnTo>
                <a:lnTo>
                  <a:pt x="764" y="7310"/>
                </a:lnTo>
                <a:lnTo>
                  <a:pt x="764" y="7388"/>
                </a:lnTo>
                <a:lnTo>
                  <a:pt x="814" y="7388"/>
                </a:lnTo>
                <a:lnTo>
                  <a:pt x="814" y="7465"/>
                </a:lnTo>
                <a:lnTo>
                  <a:pt x="874" y="7465"/>
                </a:lnTo>
                <a:lnTo>
                  <a:pt x="874" y="7543"/>
                </a:lnTo>
                <a:lnTo>
                  <a:pt x="952" y="7543"/>
                </a:lnTo>
                <a:lnTo>
                  <a:pt x="952" y="7621"/>
                </a:lnTo>
                <a:lnTo>
                  <a:pt x="1062" y="7621"/>
                </a:lnTo>
                <a:lnTo>
                  <a:pt x="1062" y="7699"/>
                </a:lnTo>
                <a:lnTo>
                  <a:pt x="1251" y="7699"/>
                </a:lnTo>
                <a:lnTo>
                  <a:pt x="1251" y="7777"/>
                </a:lnTo>
                <a:lnTo>
                  <a:pt x="1439" y="7777"/>
                </a:lnTo>
                <a:lnTo>
                  <a:pt x="1439" y="7699"/>
                </a:lnTo>
                <a:lnTo>
                  <a:pt x="1251" y="7699"/>
                </a:lnTo>
                <a:lnTo>
                  <a:pt x="1251" y="7621"/>
                </a:lnTo>
                <a:lnTo>
                  <a:pt x="1062" y="7621"/>
                </a:lnTo>
                <a:lnTo>
                  <a:pt x="1062" y="7543"/>
                </a:lnTo>
                <a:lnTo>
                  <a:pt x="952" y="7543"/>
                </a:lnTo>
                <a:lnTo>
                  <a:pt x="952" y="7465"/>
                </a:lnTo>
                <a:lnTo>
                  <a:pt x="874" y="7465"/>
                </a:lnTo>
                <a:lnTo>
                  <a:pt x="874" y="7388"/>
                </a:lnTo>
                <a:lnTo>
                  <a:pt x="814" y="7388"/>
                </a:lnTo>
                <a:lnTo>
                  <a:pt x="814" y="7310"/>
                </a:lnTo>
                <a:lnTo>
                  <a:pt x="764" y="7310"/>
                </a:lnTo>
                <a:lnTo>
                  <a:pt x="764" y="7232"/>
                </a:lnTo>
                <a:lnTo>
                  <a:pt x="722" y="7232"/>
                </a:lnTo>
                <a:lnTo>
                  <a:pt x="722" y="7154"/>
                </a:lnTo>
                <a:lnTo>
                  <a:pt x="686" y="7154"/>
                </a:lnTo>
                <a:lnTo>
                  <a:pt x="686" y="7077"/>
                </a:lnTo>
                <a:lnTo>
                  <a:pt x="654" y="7077"/>
                </a:lnTo>
                <a:lnTo>
                  <a:pt x="654" y="6999"/>
                </a:lnTo>
                <a:lnTo>
                  <a:pt x="625" y="6999"/>
                </a:lnTo>
                <a:lnTo>
                  <a:pt x="625" y="6921"/>
                </a:lnTo>
                <a:lnTo>
                  <a:pt x="599" y="6921"/>
                </a:lnTo>
                <a:lnTo>
                  <a:pt x="599" y="6843"/>
                </a:lnTo>
                <a:lnTo>
                  <a:pt x="576" y="6843"/>
                </a:lnTo>
                <a:lnTo>
                  <a:pt x="576" y="6765"/>
                </a:lnTo>
                <a:lnTo>
                  <a:pt x="554" y="6765"/>
                </a:lnTo>
                <a:lnTo>
                  <a:pt x="554" y="6688"/>
                </a:lnTo>
                <a:lnTo>
                  <a:pt x="534" y="6688"/>
                </a:lnTo>
                <a:lnTo>
                  <a:pt x="534" y="6610"/>
                </a:lnTo>
                <a:lnTo>
                  <a:pt x="515" y="6610"/>
                </a:lnTo>
                <a:lnTo>
                  <a:pt x="515" y="6532"/>
                </a:lnTo>
                <a:lnTo>
                  <a:pt x="498" y="6532"/>
                </a:lnTo>
                <a:lnTo>
                  <a:pt x="498" y="6454"/>
                </a:lnTo>
                <a:lnTo>
                  <a:pt x="481" y="6454"/>
                </a:lnTo>
                <a:lnTo>
                  <a:pt x="481" y="6377"/>
                </a:lnTo>
                <a:lnTo>
                  <a:pt x="466" y="6377"/>
                </a:lnTo>
                <a:lnTo>
                  <a:pt x="466" y="6299"/>
                </a:lnTo>
                <a:lnTo>
                  <a:pt x="451" y="6299"/>
                </a:lnTo>
                <a:lnTo>
                  <a:pt x="451" y="6221"/>
                </a:lnTo>
                <a:lnTo>
                  <a:pt x="437" y="6221"/>
                </a:lnTo>
                <a:lnTo>
                  <a:pt x="437" y="6143"/>
                </a:lnTo>
                <a:lnTo>
                  <a:pt x="424" y="6143"/>
                </a:lnTo>
                <a:lnTo>
                  <a:pt x="424" y="6066"/>
                </a:lnTo>
                <a:lnTo>
                  <a:pt x="411" y="6066"/>
                </a:lnTo>
                <a:lnTo>
                  <a:pt x="411" y="5988"/>
                </a:lnTo>
                <a:lnTo>
                  <a:pt x="399" y="5988"/>
                </a:lnTo>
                <a:lnTo>
                  <a:pt x="399" y="5910"/>
                </a:lnTo>
                <a:lnTo>
                  <a:pt x="388" y="5910"/>
                </a:lnTo>
                <a:lnTo>
                  <a:pt x="388" y="5832"/>
                </a:lnTo>
                <a:lnTo>
                  <a:pt x="376" y="5832"/>
                </a:lnTo>
                <a:lnTo>
                  <a:pt x="376" y="5754"/>
                </a:lnTo>
                <a:lnTo>
                  <a:pt x="366" y="5754"/>
                </a:lnTo>
                <a:lnTo>
                  <a:pt x="366" y="5677"/>
                </a:lnTo>
                <a:lnTo>
                  <a:pt x="356" y="5677"/>
                </a:lnTo>
                <a:lnTo>
                  <a:pt x="356" y="5599"/>
                </a:lnTo>
                <a:lnTo>
                  <a:pt x="346" y="5599"/>
                </a:lnTo>
                <a:lnTo>
                  <a:pt x="346" y="5521"/>
                </a:lnTo>
                <a:lnTo>
                  <a:pt x="336" y="5521"/>
                </a:lnTo>
                <a:lnTo>
                  <a:pt x="336" y="5443"/>
                </a:lnTo>
                <a:lnTo>
                  <a:pt x="327" y="5443"/>
                </a:lnTo>
                <a:lnTo>
                  <a:pt x="327" y="5366"/>
                </a:lnTo>
                <a:lnTo>
                  <a:pt x="318" y="5366"/>
                </a:lnTo>
                <a:lnTo>
                  <a:pt x="318" y="5288"/>
                </a:lnTo>
                <a:lnTo>
                  <a:pt x="309" y="5288"/>
                </a:lnTo>
                <a:lnTo>
                  <a:pt x="309" y="5210"/>
                </a:lnTo>
                <a:lnTo>
                  <a:pt x="301" y="5210"/>
                </a:lnTo>
                <a:lnTo>
                  <a:pt x="301" y="5132"/>
                </a:lnTo>
                <a:lnTo>
                  <a:pt x="293" y="5132"/>
                </a:lnTo>
                <a:lnTo>
                  <a:pt x="293" y="5055"/>
                </a:lnTo>
                <a:lnTo>
                  <a:pt x="285" y="5055"/>
                </a:lnTo>
                <a:lnTo>
                  <a:pt x="285" y="4977"/>
                </a:lnTo>
                <a:lnTo>
                  <a:pt x="277" y="4977"/>
                </a:lnTo>
                <a:lnTo>
                  <a:pt x="277" y="4899"/>
                </a:lnTo>
                <a:lnTo>
                  <a:pt x="270" y="4899"/>
                </a:lnTo>
                <a:lnTo>
                  <a:pt x="270" y="4821"/>
                </a:lnTo>
                <a:lnTo>
                  <a:pt x="263" y="4821"/>
                </a:lnTo>
                <a:lnTo>
                  <a:pt x="263" y="4743"/>
                </a:lnTo>
                <a:lnTo>
                  <a:pt x="256" y="4743"/>
                </a:lnTo>
                <a:lnTo>
                  <a:pt x="256" y="4666"/>
                </a:lnTo>
                <a:lnTo>
                  <a:pt x="249" y="4666"/>
                </a:lnTo>
                <a:lnTo>
                  <a:pt x="249" y="4588"/>
                </a:lnTo>
                <a:lnTo>
                  <a:pt x="242" y="4588"/>
                </a:lnTo>
                <a:lnTo>
                  <a:pt x="242" y="4510"/>
                </a:lnTo>
                <a:lnTo>
                  <a:pt x="236" y="4510"/>
                </a:lnTo>
                <a:lnTo>
                  <a:pt x="236" y="4432"/>
                </a:lnTo>
                <a:lnTo>
                  <a:pt x="229" y="4432"/>
                </a:lnTo>
                <a:lnTo>
                  <a:pt x="229" y="4355"/>
                </a:lnTo>
                <a:lnTo>
                  <a:pt x="223" y="4355"/>
                </a:lnTo>
                <a:lnTo>
                  <a:pt x="223" y="4277"/>
                </a:lnTo>
                <a:lnTo>
                  <a:pt x="217" y="4277"/>
                </a:lnTo>
                <a:lnTo>
                  <a:pt x="217" y="4199"/>
                </a:lnTo>
                <a:lnTo>
                  <a:pt x="211" y="4199"/>
                </a:lnTo>
                <a:lnTo>
                  <a:pt x="211" y="4121"/>
                </a:lnTo>
                <a:lnTo>
                  <a:pt x="205" y="4121"/>
                </a:lnTo>
                <a:lnTo>
                  <a:pt x="205" y="4044"/>
                </a:lnTo>
                <a:lnTo>
                  <a:pt x="199" y="4044"/>
                </a:lnTo>
                <a:lnTo>
                  <a:pt x="199" y="3966"/>
                </a:lnTo>
                <a:lnTo>
                  <a:pt x="194" y="3966"/>
                </a:lnTo>
                <a:lnTo>
                  <a:pt x="194" y="3888"/>
                </a:lnTo>
                <a:lnTo>
                  <a:pt x="188" y="3888"/>
                </a:lnTo>
                <a:lnTo>
                  <a:pt x="188" y="3810"/>
                </a:lnTo>
                <a:lnTo>
                  <a:pt x="183" y="3810"/>
                </a:lnTo>
                <a:lnTo>
                  <a:pt x="183" y="3732"/>
                </a:lnTo>
                <a:lnTo>
                  <a:pt x="178" y="3732"/>
                </a:lnTo>
                <a:lnTo>
                  <a:pt x="178" y="3655"/>
                </a:lnTo>
                <a:lnTo>
                  <a:pt x="172" y="3655"/>
                </a:lnTo>
                <a:lnTo>
                  <a:pt x="172" y="3577"/>
                </a:lnTo>
                <a:lnTo>
                  <a:pt x="167" y="3577"/>
                </a:lnTo>
                <a:lnTo>
                  <a:pt x="167" y="3499"/>
                </a:lnTo>
                <a:lnTo>
                  <a:pt x="162" y="3499"/>
                </a:lnTo>
                <a:lnTo>
                  <a:pt x="162" y="3421"/>
                </a:lnTo>
                <a:lnTo>
                  <a:pt x="157" y="3421"/>
                </a:lnTo>
                <a:lnTo>
                  <a:pt x="157" y="3344"/>
                </a:lnTo>
                <a:lnTo>
                  <a:pt x="153" y="3344"/>
                </a:lnTo>
                <a:lnTo>
                  <a:pt x="153" y="3266"/>
                </a:lnTo>
                <a:lnTo>
                  <a:pt x="148" y="3266"/>
                </a:lnTo>
                <a:lnTo>
                  <a:pt x="148" y="3188"/>
                </a:lnTo>
                <a:lnTo>
                  <a:pt x="143" y="3188"/>
                </a:lnTo>
                <a:lnTo>
                  <a:pt x="143" y="3110"/>
                </a:lnTo>
                <a:lnTo>
                  <a:pt x="139" y="3110"/>
                </a:lnTo>
                <a:lnTo>
                  <a:pt x="139" y="3033"/>
                </a:lnTo>
                <a:lnTo>
                  <a:pt x="134" y="3033"/>
                </a:lnTo>
                <a:lnTo>
                  <a:pt x="134" y="2955"/>
                </a:lnTo>
                <a:lnTo>
                  <a:pt x="130" y="2955"/>
                </a:lnTo>
                <a:lnTo>
                  <a:pt x="130" y="2877"/>
                </a:lnTo>
                <a:lnTo>
                  <a:pt x="125" y="2877"/>
                </a:lnTo>
                <a:lnTo>
                  <a:pt x="125" y="2799"/>
                </a:lnTo>
                <a:lnTo>
                  <a:pt x="121" y="2799"/>
                </a:lnTo>
                <a:lnTo>
                  <a:pt x="121" y="2721"/>
                </a:lnTo>
                <a:lnTo>
                  <a:pt x="117" y="2721"/>
                </a:lnTo>
                <a:lnTo>
                  <a:pt x="117" y="2644"/>
                </a:lnTo>
                <a:lnTo>
                  <a:pt x="113" y="2644"/>
                </a:lnTo>
                <a:lnTo>
                  <a:pt x="113" y="2566"/>
                </a:lnTo>
                <a:lnTo>
                  <a:pt x="109" y="2566"/>
                </a:lnTo>
                <a:lnTo>
                  <a:pt x="109" y="2488"/>
                </a:lnTo>
                <a:lnTo>
                  <a:pt x="105" y="2488"/>
                </a:lnTo>
                <a:lnTo>
                  <a:pt x="105" y="2410"/>
                </a:lnTo>
                <a:lnTo>
                  <a:pt x="101" y="2410"/>
                </a:lnTo>
                <a:lnTo>
                  <a:pt x="101" y="2333"/>
                </a:lnTo>
                <a:lnTo>
                  <a:pt x="97" y="2333"/>
                </a:lnTo>
                <a:lnTo>
                  <a:pt x="97" y="2255"/>
                </a:lnTo>
                <a:lnTo>
                  <a:pt x="93" y="2255"/>
                </a:lnTo>
                <a:lnTo>
                  <a:pt x="93" y="2177"/>
                </a:lnTo>
                <a:lnTo>
                  <a:pt x="89" y="2177"/>
                </a:lnTo>
                <a:lnTo>
                  <a:pt x="89" y="2099"/>
                </a:lnTo>
                <a:lnTo>
                  <a:pt x="85" y="2099"/>
                </a:lnTo>
                <a:lnTo>
                  <a:pt x="85" y="2022"/>
                </a:lnTo>
                <a:lnTo>
                  <a:pt x="82" y="2022"/>
                </a:lnTo>
                <a:lnTo>
                  <a:pt x="82" y="1944"/>
                </a:lnTo>
                <a:lnTo>
                  <a:pt x="78" y="1944"/>
                </a:lnTo>
                <a:lnTo>
                  <a:pt x="78" y="1866"/>
                </a:lnTo>
                <a:lnTo>
                  <a:pt x="74" y="1866"/>
                </a:lnTo>
                <a:lnTo>
                  <a:pt x="74" y="1788"/>
                </a:lnTo>
                <a:lnTo>
                  <a:pt x="71" y="1788"/>
                </a:lnTo>
                <a:lnTo>
                  <a:pt x="71" y="1710"/>
                </a:lnTo>
                <a:lnTo>
                  <a:pt x="67" y="1710"/>
                </a:lnTo>
                <a:lnTo>
                  <a:pt x="67" y="1633"/>
                </a:lnTo>
                <a:lnTo>
                  <a:pt x="64" y="1633"/>
                </a:lnTo>
                <a:lnTo>
                  <a:pt x="64" y="1555"/>
                </a:lnTo>
                <a:lnTo>
                  <a:pt x="61" y="1555"/>
                </a:lnTo>
                <a:lnTo>
                  <a:pt x="61" y="1477"/>
                </a:lnTo>
                <a:lnTo>
                  <a:pt x="57" y="1477"/>
                </a:lnTo>
                <a:lnTo>
                  <a:pt x="57" y="1399"/>
                </a:lnTo>
                <a:lnTo>
                  <a:pt x="54" y="1399"/>
                </a:lnTo>
                <a:lnTo>
                  <a:pt x="54" y="1322"/>
                </a:lnTo>
                <a:lnTo>
                  <a:pt x="51" y="1322"/>
                </a:lnTo>
                <a:lnTo>
                  <a:pt x="51" y="1244"/>
                </a:lnTo>
                <a:lnTo>
                  <a:pt x="47" y="1244"/>
                </a:lnTo>
                <a:lnTo>
                  <a:pt x="47" y="1166"/>
                </a:lnTo>
                <a:lnTo>
                  <a:pt x="44" y="1166"/>
                </a:lnTo>
                <a:lnTo>
                  <a:pt x="44" y="1088"/>
                </a:lnTo>
                <a:lnTo>
                  <a:pt x="41" y="1088"/>
                </a:lnTo>
                <a:lnTo>
                  <a:pt x="41" y="1011"/>
                </a:lnTo>
                <a:lnTo>
                  <a:pt x="38" y="1011"/>
                </a:lnTo>
                <a:lnTo>
                  <a:pt x="38" y="933"/>
                </a:lnTo>
                <a:lnTo>
                  <a:pt x="35" y="933"/>
                </a:lnTo>
                <a:lnTo>
                  <a:pt x="35" y="855"/>
                </a:lnTo>
                <a:lnTo>
                  <a:pt x="32" y="855"/>
                </a:lnTo>
                <a:lnTo>
                  <a:pt x="32" y="777"/>
                </a:lnTo>
                <a:lnTo>
                  <a:pt x="29" y="777"/>
                </a:lnTo>
                <a:lnTo>
                  <a:pt x="29" y="699"/>
                </a:lnTo>
                <a:lnTo>
                  <a:pt x="26" y="699"/>
                </a:lnTo>
                <a:lnTo>
                  <a:pt x="26" y="622"/>
                </a:lnTo>
                <a:lnTo>
                  <a:pt x="23" y="622"/>
                </a:lnTo>
                <a:lnTo>
                  <a:pt x="23" y="544"/>
                </a:lnTo>
                <a:lnTo>
                  <a:pt x="20" y="544"/>
                </a:lnTo>
                <a:lnTo>
                  <a:pt x="20" y="466"/>
                </a:lnTo>
                <a:lnTo>
                  <a:pt x="17" y="466"/>
                </a:lnTo>
                <a:lnTo>
                  <a:pt x="17" y="388"/>
                </a:lnTo>
                <a:lnTo>
                  <a:pt x="14" y="388"/>
                </a:lnTo>
                <a:lnTo>
                  <a:pt x="14" y="311"/>
                </a:lnTo>
                <a:lnTo>
                  <a:pt x="11" y="311"/>
                </a:lnTo>
                <a:lnTo>
                  <a:pt x="11" y="233"/>
                </a:lnTo>
                <a:lnTo>
                  <a:pt x="8" y="233"/>
                </a:lnTo>
                <a:lnTo>
                  <a:pt x="8" y="155"/>
                </a:lnTo>
                <a:lnTo>
                  <a:pt x="5" y="155"/>
                </a:lnTo>
                <a:lnTo>
                  <a:pt x="5" y="77"/>
                </a:lnTo>
                <a:lnTo>
                  <a:pt x="3" y="77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367D7E3E-CD00-E748-A94C-8F4DCDFEC490}"/>
              </a:ext>
            </a:extLst>
          </p:cNvPr>
          <p:cNvSpPr>
            <a:spLocks/>
          </p:cNvSpPr>
          <p:nvPr/>
        </p:nvSpPr>
        <p:spPr bwMode="auto">
          <a:xfrm flipV="1">
            <a:off x="2929498" y="4375080"/>
            <a:ext cx="1497012" cy="1489075"/>
          </a:xfrm>
          <a:custGeom>
            <a:avLst/>
            <a:gdLst>
              <a:gd name="T0" fmla="*/ 0 w 6298"/>
              <a:gd name="T1" fmla="*/ 2147483647 h 7777"/>
              <a:gd name="T2" fmla="*/ 0 w 6298"/>
              <a:gd name="T3" fmla="*/ 2147483647 h 7777"/>
              <a:gd name="T4" fmla="*/ 0 w 6298"/>
              <a:gd name="T5" fmla="*/ 2147483647 h 7777"/>
              <a:gd name="T6" fmla="*/ 0 w 6298"/>
              <a:gd name="T7" fmla="*/ 2147483647 h 7777"/>
              <a:gd name="T8" fmla="*/ 0 w 6298"/>
              <a:gd name="T9" fmla="*/ 2147483647 h 7777"/>
              <a:gd name="T10" fmla="*/ 0 w 6298"/>
              <a:gd name="T11" fmla="*/ 2147483647 h 7777"/>
              <a:gd name="T12" fmla="*/ 0 w 6298"/>
              <a:gd name="T13" fmla="*/ 2147483647 h 7777"/>
              <a:gd name="T14" fmla="*/ 0 w 6298"/>
              <a:gd name="T15" fmla="*/ 2147483647 h 7777"/>
              <a:gd name="T16" fmla="*/ 0 w 6298"/>
              <a:gd name="T17" fmla="*/ 2147483647 h 7777"/>
              <a:gd name="T18" fmla="*/ 0 w 6298"/>
              <a:gd name="T19" fmla="*/ 2147483647 h 7777"/>
              <a:gd name="T20" fmla="*/ 0 w 6298"/>
              <a:gd name="T21" fmla="*/ 2147483647 h 7777"/>
              <a:gd name="T22" fmla="*/ 0 w 6298"/>
              <a:gd name="T23" fmla="*/ 2147483647 h 7777"/>
              <a:gd name="T24" fmla="*/ 0 w 6298"/>
              <a:gd name="T25" fmla="*/ 2147483647 h 7777"/>
              <a:gd name="T26" fmla="*/ 0 w 6298"/>
              <a:gd name="T27" fmla="*/ 2147483647 h 7777"/>
              <a:gd name="T28" fmla="*/ 0 w 6298"/>
              <a:gd name="T29" fmla="*/ 2147483647 h 7777"/>
              <a:gd name="T30" fmla="*/ 0 w 6298"/>
              <a:gd name="T31" fmla="*/ 2147483647 h 7777"/>
              <a:gd name="T32" fmla="*/ 0 w 6298"/>
              <a:gd name="T33" fmla="*/ 2147483647 h 7777"/>
              <a:gd name="T34" fmla="*/ 0 w 6298"/>
              <a:gd name="T35" fmla="*/ 2147483647 h 7777"/>
              <a:gd name="T36" fmla="*/ 0 w 6298"/>
              <a:gd name="T37" fmla="*/ 2147483647 h 7777"/>
              <a:gd name="T38" fmla="*/ 0 w 6298"/>
              <a:gd name="T39" fmla="*/ 2147483647 h 7777"/>
              <a:gd name="T40" fmla="*/ 0 w 6298"/>
              <a:gd name="T41" fmla="*/ 2147483647 h 7777"/>
              <a:gd name="T42" fmla="*/ 0 w 6298"/>
              <a:gd name="T43" fmla="*/ 2147483647 h 7777"/>
              <a:gd name="T44" fmla="*/ 0 w 6298"/>
              <a:gd name="T45" fmla="*/ 2147483647 h 7777"/>
              <a:gd name="T46" fmla="*/ 0 w 6298"/>
              <a:gd name="T47" fmla="*/ 2147483647 h 7777"/>
              <a:gd name="T48" fmla="*/ 0 w 6298"/>
              <a:gd name="T49" fmla="*/ 2147483647 h 7777"/>
              <a:gd name="T50" fmla="*/ 0 w 6298"/>
              <a:gd name="T51" fmla="*/ 2147483647 h 7777"/>
              <a:gd name="T52" fmla="*/ 0 w 6298"/>
              <a:gd name="T53" fmla="*/ 2147483647 h 7777"/>
              <a:gd name="T54" fmla="*/ 0 w 6298"/>
              <a:gd name="T55" fmla="*/ 2147483647 h 7777"/>
              <a:gd name="T56" fmla="*/ 2147483647 w 6298"/>
              <a:gd name="T57" fmla="*/ 2147483647 h 7777"/>
              <a:gd name="T58" fmla="*/ 2147483647 w 6298"/>
              <a:gd name="T59" fmla="*/ 2147483647 h 7777"/>
              <a:gd name="T60" fmla="*/ 2147483647 w 6298"/>
              <a:gd name="T61" fmla="*/ 2147483647 h 7777"/>
              <a:gd name="T62" fmla="*/ 2147483647 w 6298"/>
              <a:gd name="T63" fmla="*/ 2147483647 h 7777"/>
              <a:gd name="T64" fmla="*/ 2147483647 w 6298"/>
              <a:gd name="T65" fmla="*/ 2147483647 h 7777"/>
              <a:gd name="T66" fmla="*/ 2147483647 w 6298"/>
              <a:gd name="T67" fmla="*/ 2147483647 h 7777"/>
              <a:gd name="T68" fmla="*/ 2147483647 w 6298"/>
              <a:gd name="T69" fmla="*/ 2147483647 h 7777"/>
              <a:gd name="T70" fmla="*/ 2147483647 w 6298"/>
              <a:gd name="T71" fmla="*/ 2147483647 h 7777"/>
              <a:gd name="T72" fmla="*/ 2147483647 w 6298"/>
              <a:gd name="T73" fmla="*/ 2147483647 h 7777"/>
              <a:gd name="T74" fmla="*/ 2147483647 w 6298"/>
              <a:gd name="T75" fmla="*/ 2147483647 h 7777"/>
              <a:gd name="T76" fmla="*/ 2147483647 w 6298"/>
              <a:gd name="T77" fmla="*/ 2147483647 h 7777"/>
              <a:gd name="T78" fmla="*/ 2147483647 w 6298"/>
              <a:gd name="T79" fmla="*/ 2147483647 h 7777"/>
              <a:gd name="T80" fmla="*/ 2147483647 w 6298"/>
              <a:gd name="T81" fmla="*/ 2147483647 h 7777"/>
              <a:gd name="T82" fmla="*/ 2147483647 w 6298"/>
              <a:gd name="T83" fmla="*/ 2147483647 h 7777"/>
              <a:gd name="T84" fmla="*/ 2147483647 w 6298"/>
              <a:gd name="T85" fmla="*/ 2147483647 h 7777"/>
              <a:gd name="T86" fmla="*/ 2147483647 w 6298"/>
              <a:gd name="T87" fmla="*/ 2147483647 h 7777"/>
              <a:gd name="T88" fmla="*/ 2147483647 w 6298"/>
              <a:gd name="T89" fmla="*/ 2147483647 h 7777"/>
              <a:gd name="T90" fmla="*/ 2147483647 w 6298"/>
              <a:gd name="T91" fmla="*/ 2147483647 h 7777"/>
              <a:gd name="T92" fmla="*/ 2147483647 w 6298"/>
              <a:gd name="T93" fmla="*/ 2147483647 h 7777"/>
              <a:gd name="T94" fmla="*/ 2147483647 w 6298"/>
              <a:gd name="T95" fmla="*/ 2147483647 h 7777"/>
              <a:gd name="T96" fmla="*/ 2147483647 w 6298"/>
              <a:gd name="T97" fmla="*/ 2147483647 h 7777"/>
              <a:gd name="T98" fmla="*/ 2147483647 w 6298"/>
              <a:gd name="T99" fmla="*/ 2147483647 h 7777"/>
              <a:gd name="T100" fmla="*/ 2147483647 w 6298"/>
              <a:gd name="T101" fmla="*/ 2147483647 h 7777"/>
              <a:gd name="T102" fmla="*/ 2147483647 w 6298"/>
              <a:gd name="T103" fmla="*/ 2147483647 h 7777"/>
              <a:gd name="T104" fmla="*/ 2147483647 w 6298"/>
              <a:gd name="T105" fmla="*/ 2147483647 h 7777"/>
              <a:gd name="T106" fmla="*/ 2147483647 w 6298"/>
              <a:gd name="T107" fmla="*/ 2147483647 h 7777"/>
              <a:gd name="T108" fmla="*/ 2147483647 w 6298"/>
              <a:gd name="T109" fmla="*/ 2147483647 h 7777"/>
              <a:gd name="T110" fmla="*/ 2147483647 w 6298"/>
              <a:gd name="T111" fmla="*/ 2147483647 h 7777"/>
              <a:gd name="T112" fmla="*/ 2147483647 w 6298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298"/>
              <a:gd name="T172" fmla="*/ 0 h 7777"/>
              <a:gd name="T173" fmla="*/ 6298 w 6298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298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0" y="1710"/>
                </a:lnTo>
                <a:lnTo>
                  <a:pt x="0" y="1788"/>
                </a:lnTo>
                <a:lnTo>
                  <a:pt x="0" y="1866"/>
                </a:lnTo>
                <a:lnTo>
                  <a:pt x="0" y="1944"/>
                </a:lnTo>
                <a:lnTo>
                  <a:pt x="0" y="2022"/>
                </a:lnTo>
                <a:lnTo>
                  <a:pt x="0" y="2099"/>
                </a:lnTo>
                <a:lnTo>
                  <a:pt x="0" y="2177"/>
                </a:lnTo>
                <a:lnTo>
                  <a:pt x="0" y="2255"/>
                </a:lnTo>
                <a:lnTo>
                  <a:pt x="0" y="2333"/>
                </a:lnTo>
                <a:lnTo>
                  <a:pt x="0" y="2410"/>
                </a:lnTo>
                <a:lnTo>
                  <a:pt x="0" y="2488"/>
                </a:lnTo>
                <a:lnTo>
                  <a:pt x="0" y="2566"/>
                </a:lnTo>
                <a:lnTo>
                  <a:pt x="0" y="2644"/>
                </a:lnTo>
                <a:lnTo>
                  <a:pt x="0" y="2721"/>
                </a:lnTo>
                <a:lnTo>
                  <a:pt x="0" y="2799"/>
                </a:lnTo>
                <a:lnTo>
                  <a:pt x="0" y="2877"/>
                </a:lnTo>
                <a:lnTo>
                  <a:pt x="0" y="2955"/>
                </a:lnTo>
                <a:lnTo>
                  <a:pt x="0" y="3033"/>
                </a:lnTo>
                <a:lnTo>
                  <a:pt x="0" y="3110"/>
                </a:lnTo>
                <a:lnTo>
                  <a:pt x="0" y="3188"/>
                </a:lnTo>
                <a:lnTo>
                  <a:pt x="0" y="3266"/>
                </a:lnTo>
                <a:lnTo>
                  <a:pt x="0" y="3344"/>
                </a:lnTo>
                <a:lnTo>
                  <a:pt x="0" y="3421"/>
                </a:lnTo>
                <a:lnTo>
                  <a:pt x="0" y="3499"/>
                </a:lnTo>
                <a:lnTo>
                  <a:pt x="0" y="3577"/>
                </a:lnTo>
                <a:lnTo>
                  <a:pt x="0" y="3655"/>
                </a:lnTo>
                <a:lnTo>
                  <a:pt x="0" y="3732"/>
                </a:lnTo>
                <a:lnTo>
                  <a:pt x="0" y="3810"/>
                </a:lnTo>
                <a:lnTo>
                  <a:pt x="0" y="3888"/>
                </a:lnTo>
                <a:lnTo>
                  <a:pt x="0" y="3966"/>
                </a:lnTo>
                <a:lnTo>
                  <a:pt x="0" y="4044"/>
                </a:lnTo>
                <a:lnTo>
                  <a:pt x="0" y="4121"/>
                </a:lnTo>
                <a:lnTo>
                  <a:pt x="0" y="4199"/>
                </a:lnTo>
                <a:lnTo>
                  <a:pt x="0" y="4277"/>
                </a:lnTo>
                <a:lnTo>
                  <a:pt x="0" y="4355"/>
                </a:lnTo>
                <a:lnTo>
                  <a:pt x="0" y="4432"/>
                </a:lnTo>
                <a:lnTo>
                  <a:pt x="0" y="4510"/>
                </a:lnTo>
                <a:lnTo>
                  <a:pt x="0" y="4588"/>
                </a:lnTo>
                <a:lnTo>
                  <a:pt x="0" y="4666"/>
                </a:lnTo>
                <a:lnTo>
                  <a:pt x="0" y="4743"/>
                </a:lnTo>
                <a:lnTo>
                  <a:pt x="0" y="4821"/>
                </a:lnTo>
                <a:lnTo>
                  <a:pt x="0" y="4899"/>
                </a:lnTo>
                <a:lnTo>
                  <a:pt x="0" y="4977"/>
                </a:lnTo>
                <a:lnTo>
                  <a:pt x="0" y="5055"/>
                </a:lnTo>
                <a:lnTo>
                  <a:pt x="0" y="5132"/>
                </a:lnTo>
                <a:lnTo>
                  <a:pt x="0" y="5210"/>
                </a:lnTo>
                <a:lnTo>
                  <a:pt x="0" y="5288"/>
                </a:lnTo>
                <a:lnTo>
                  <a:pt x="0" y="5366"/>
                </a:lnTo>
                <a:lnTo>
                  <a:pt x="0" y="5443"/>
                </a:lnTo>
                <a:lnTo>
                  <a:pt x="0" y="5521"/>
                </a:lnTo>
                <a:lnTo>
                  <a:pt x="0" y="5599"/>
                </a:lnTo>
                <a:lnTo>
                  <a:pt x="0" y="5677"/>
                </a:lnTo>
                <a:lnTo>
                  <a:pt x="0" y="5754"/>
                </a:lnTo>
                <a:lnTo>
                  <a:pt x="0" y="5832"/>
                </a:lnTo>
                <a:lnTo>
                  <a:pt x="0" y="5910"/>
                </a:lnTo>
                <a:lnTo>
                  <a:pt x="0" y="5988"/>
                </a:lnTo>
                <a:lnTo>
                  <a:pt x="0" y="6066"/>
                </a:lnTo>
                <a:lnTo>
                  <a:pt x="0" y="6143"/>
                </a:lnTo>
                <a:lnTo>
                  <a:pt x="0" y="6221"/>
                </a:lnTo>
                <a:lnTo>
                  <a:pt x="0" y="6299"/>
                </a:lnTo>
                <a:lnTo>
                  <a:pt x="0" y="6377"/>
                </a:lnTo>
                <a:lnTo>
                  <a:pt x="0" y="6454"/>
                </a:lnTo>
                <a:lnTo>
                  <a:pt x="0" y="6532"/>
                </a:lnTo>
                <a:lnTo>
                  <a:pt x="0" y="6610"/>
                </a:lnTo>
                <a:lnTo>
                  <a:pt x="0" y="6688"/>
                </a:lnTo>
                <a:lnTo>
                  <a:pt x="0" y="6765"/>
                </a:lnTo>
                <a:lnTo>
                  <a:pt x="0" y="6843"/>
                </a:lnTo>
                <a:lnTo>
                  <a:pt x="0" y="6921"/>
                </a:lnTo>
                <a:lnTo>
                  <a:pt x="0" y="6999"/>
                </a:lnTo>
                <a:lnTo>
                  <a:pt x="0" y="7077"/>
                </a:lnTo>
                <a:lnTo>
                  <a:pt x="0" y="7154"/>
                </a:lnTo>
                <a:lnTo>
                  <a:pt x="0" y="7232"/>
                </a:lnTo>
                <a:lnTo>
                  <a:pt x="0" y="7310"/>
                </a:lnTo>
                <a:lnTo>
                  <a:pt x="0" y="7388"/>
                </a:lnTo>
                <a:lnTo>
                  <a:pt x="0" y="7465"/>
                </a:lnTo>
                <a:lnTo>
                  <a:pt x="0" y="7543"/>
                </a:lnTo>
                <a:lnTo>
                  <a:pt x="0" y="7621"/>
                </a:lnTo>
                <a:lnTo>
                  <a:pt x="0" y="7699"/>
                </a:lnTo>
                <a:lnTo>
                  <a:pt x="0" y="7777"/>
                </a:lnTo>
                <a:lnTo>
                  <a:pt x="6298" y="7777"/>
                </a:lnTo>
                <a:lnTo>
                  <a:pt x="6298" y="7699"/>
                </a:lnTo>
                <a:lnTo>
                  <a:pt x="6298" y="7621"/>
                </a:lnTo>
                <a:lnTo>
                  <a:pt x="6298" y="7543"/>
                </a:lnTo>
                <a:lnTo>
                  <a:pt x="6298" y="7465"/>
                </a:lnTo>
                <a:lnTo>
                  <a:pt x="6298" y="7388"/>
                </a:lnTo>
                <a:lnTo>
                  <a:pt x="5432" y="7388"/>
                </a:lnTo>
                <a:lnTo>
                  <a:pt x="5432" y="7310"/>
                </a:lnTo>
                <a:lnTo>
                  <a:pt x="4527" y="7310"/>
                </a:lnTo>
                <a:lnTo>
                  <a:pt x="4527" y="7232"/>
                </a:lnTo>
                <a:lnTo>
                  <a:pt x="3880" y="7232"/>
                </a:lnTo>
                <a:lnTo>
                  <a:pt x="3880" y="7154"/>
                </a:lnTo>
                <a:lnTo>
                  <a:pt x="3395" y="7154"/>
                </a:lnTo>
                <a:lnTo>
                  <a:pt x="3395" y="7077"/>
                </a:lnTo>
                <a:lnTo>
                  <a:pt x="3018" y="7077"/>
                </a:lnTo>
                <a:lnTo>
                  <a:pt x="3018" y="6999"/>
                </a:lnTo>
                <a:lnTo>
                  <a:pt x="2716" y="6999"/>
                </a:lnTo>
                <a:lnTo>
                  <a:pt x="2716" y="6921"/>
                </a:lnTo>
                <a:lnTo>
                  <a:pt x="2469" y="6921"/>
                </a:lnTo>
                <a:lnTo>
                  <a:pt x="2469" y="6843"/>
                </a:lnTo>
                <a:lnTo>
                  <a:pt x="2263" y="6843"/>
                </a:lnTo>
                <a:lnTo>
                  <a:pt x="2263" y="6765"/>
                </a:lnTo>
                <a:lnTo>
                  <a:pt x="2089" y="6765"/>
                </a:lnTo>
                <a:lnTo>
                  <a:pt x="2089" y="6688"/>
                </a:lnTo>
                <a:lnTo>
                  <a:pt x="1940" y="6688"/>
                </a:lnTo>
                <a:lnTo>
                  <a:pt x="1940" y="6610"/>
                </a:lnTo>
                <a:lnTo>
                  <a:pt x="1811" y="6610"/>
                </a:lnTo>
                <a:lnTo>
                  <a:pt x="1811" y="6532"/>
                </a:lnTo>
                <a:lnTo>
                  <a:pt x="1697" y="6532"/>
                </a:lnTo>
                <a:lnTo>
                  <a:pt x="1697" y="6454"/>
                </a:lnTo>
                <a:lnTo>
                  <a:pt x="1598" y="6454"/>
                </a:lnTo>
                <a:lnTo>
                  <a:pt x="1598" y="6377"/>
                </a:lnTo>
                <a:lnTo>
                  <a:pt x="1509" y="6377"/>
                </a:lnTo>
                <a:lnTo>
                  <a:pt x="1509" y="6299"/>
                </a:lnTo>
                <a:lnTo>
                  <a:pt x="1429" y="6299"/>
                </a:lnTo>
                <a:lnTo>
                  <a:pt x="1429" y="6221"/>
                </a:lnTo>
                <a:lnTo>
                  <a:pt x="1358" y="6221"/>
                </a:lnTo>
                <a:lnTo>
                  <a:pt x="1358" y="6143"/>
                </a:lnTo>
                <a:lnTo>
                  <a:pt x="1293" y="6143"/>
                </a:lnTo>
                <a:lnTo>
                  <a:pt x="1293" y="6066"/>
                </a:lnTo>
                <a:lnTo>
                  <a:pt x="1234" y="6066"/>
                </a:lnTo>
                <a:lnTo>
                  <a:pt x="1234" y="5988"/>
                </a:lnTo>
                <a:lnTo>
                  <a:pt x="1181" y="5988"/>
                </a:lnTo>
                <a:lnTo>
                  <a:pt x="1181" y="5910"/>
                </a:lnTo>
                <a:lnTo>
                  <a:pt x="1132" y="5910"/>
                </a:lnTo>
                <a:lnTo>
                  <a:pt x="1132" y="5832"/>
                </a:lnTo>
                <a:lnTo>
                  <a:pt x="1086" y="5832"/>
                </a:lnTo>
                <a:lnTo>
                  <a:pt x="1086" y="5754"/>
                </a:lnTo>
                <a:lnTo>
                  <a:pt x="1045" y="5754"/>
                </a:lnTo>
                <a:lnTo>
                  <a:pt x="1045" y="5677"/>
                </a:lnTo>
                <a:lnTo>
                  <a:pt x="1006" y="5677"/>
                </a:lnTo>
                <a:lnTo>
                  <a:pt x="1006" y="5599"/>
                </a:lnTo>
                <a:lnTo>
                  <a:pt x="970" y="5599"/>
                </a:lnTo>
                <a:lnTo>
                  <a:pt x="970" y="5521"/>
                </a:lnTo>
                <a:lnTo>
                  <a:pt x="936" y="5521"/>
                </a:lnTo>
                <a:lnTo>
                  <a:pt x="936" y="5443"/>
                </a:lnTo>
                <a:lnTo>
                  <a:pt x="905" y="5443"/>
                </a:lnTo>
                <a:lnTo>
                  <a:pt x="905" y="5366"/>
                </a:lnTo>
                <a:lnTo>
                  <a:pt x="876" y="5366"/>
                </a:lnTo>
                <a:lnTo>
                  <a:pt x="876" y="5288"/>
                </a:lnTo>
                <a:lnTo>
                  <a:pt x="849" y="5288"/>
                </a:lnTo>
                <a:lnTo>
                  <a:pt x="849" y="5210"/>
                </a:lnTo>
                <a:lnTo>
                  <a:pt x="823" y="5210"/>
                </a:lnTo>
                <a:lnTo>
                  <a:pt x="823" y="5132"/>
                </a:lnTo>
                <a:lnTo>
                  <a:pt x="799" y="5132"/>
                </a:lnTo>
                <a:lnTo>
                  <a:pt x="799" y="5055"/>
                </a:lnTo>
                <a:lnTo>
                  <a:pt x="776" y="5055"/>
                </a:lnTo>
                <a:lnTo>
                  <a:pt x="776" y="4977"/>
                </a:lnTo>
                <a:lnTo>
                  <a:pt x="754" y="4977"/>
                </a:lnTo>
                <a:lnTo>
                  <a:pt x="754" y="4899"/>
                </a:lnTo>
                <a:lnTo>
                  <a:pt x="734" y="4899"/>
                </a:lnTo>
                <a:lnTo>
                  <a:pt x="734" y="4821"/>
                </a:lnTo>
                <a:lnTo>
                  <a:pt x="715" y="4821"/>
                </a:lnTo>
                <a:lnTo>
                  <a:pt x="715" y="4743"/>
                </a:lnTo>
                <a:lnTo>
                  <a:pt x="696" y="4743"/>
                </a:lnTo>
                <a:lnTo>
                  <a:pt x="696" y="4666"/>
                </a:lnTo>
                <a:lnTo>
                  <a:pt x="679" y="4666"/>
                </a:lnTo>
                <a:lnTo>
                  <a:pt x="679" y="4588"/>
                </a:lnTo>
                <a:lnTo>
                  <a:pt x="662" y="4588"/>
                </a:lnTo>
                <a:lnTo>
                  <a:pt x="662" y="4510"/>
                </a:lnTo>
                <a:lnTo>
                  <a:pt x="647" y="4510"/>
                </a:lnTo>
                <a:lnTo>
                  <a:pt x="647" y="4432"/>
                </a:lnTo>
                <a:lnTo>
                  <a:pt x="632" y="4432"/>
                </a:lnTo>
                <a:lnTo>
                  <a:pt x="632" y="4355"/>
                </a:lnTo>
                <a:lnTo>
                  <a:pt x="617" y="4355"/>
                </a:lnTo>
                <a:lnTo>
                  <a:pt x="617" y="4277"/>
                </a:lnTo>
                <a:lnTo>
                  <a:pt x="603" y="4277"/>
                </a:lnTo>
                <a:lnTo>
                  <a:pt x="603" y="4199"/>
                </a:lnTo>
                <a:lnTo>
                  <a:pt x="590" y="4199"/>
                </a:lnTo>
                <a:lnTo>
                  <a:pt x="590" y="4121"/>
                </a:lnTo>
                <a:lnTo>
                  <a:pt x="578" y="4121"/>
                </a:lnTo>
                <a:lnTo>
                  <a:pt x="578" y="4044"/>
                </a:lnTo>
                <a:lnTo>
                  <a:pt x="566" y="4044"/>
                </a:lnTo>
                <a:lnTo>
                  <a:pt x="566" y="3966"/>
                </a:lnTo>
                <a:lnTo>
                  <a:pt x="554" y="3966"/>
                </a:lnTo>
                <a:lnTo>
                  <a:pt x="554" y="3888"/>
                </a:lnTo>
                <a:lnTo>
                  <a:pt x="543" y="3888"/>
                </a:lnTo>
                <a:lnTo>
                  <a:pt x="543" y="3810"/>
                </a:lnTo>
                <a:lnTo>
                  <a:pt x="532" y="3810"/>
                </a:lnTo>
                <a:lnTo>
                  <a:pt x="532" y="3732"/>
                </a:lnTo>
                <a:lnTo>
                  <a:pt x="522" y="3732"/>
                </a:lnTo>
                <a:lnTo>
                  <a:pt x="522" y="3655"/>
                </a:lnTo>
                <a:lnTo>
                  <a:pt x="512" y="3655"/>
                </a:lnTo>
                <a:lnTo>
                  <a:pt x="512" y="3577"/>
                </a:lnTo>
                <a:lnTo>
                  <a:pt x="503" y="3577"/>
                </a:lnTo>
                <a:lnTo>
                  <a:pt x="503" y="3499"/>
                </a:lnTo>
                <a:lnTo>
                  <a:pt x="494" y="3499"/>
                </a:lnTo>
                <a:lnTo>
                  <a:pt x="494" y="3421"/>
                </a:lnTo>
                <a:lnTo>
                  <a:pt x="485" y="3421"/>
                </a:lnTo>
                <a:lnTo>
                  <a:pt x="485" y="3344"/>
                </a:lnTo>
                <a:lnTo>
                  <a:pt x="476" y="3344"/>
                </a:lnTo>
                <a:lnTo>
                  <a:pt x="476" y="3266"/>
                </a:lnTo>
                <a:lnTo>
                  <a:pt x="468" y="3266"/>
                </a:lnTo>
                <a:lnTo>
                  <a:pt x="468" y="3188"/>
                </a:lnTo>
                <a:lnTo>
                  <a:pt x="460" y="3188"/>
                </a:lnTo>
                <a:lnTo>
                  <a:pt x="460" y="3110"/>
                </a:lnTo>
                <a:lnTo>
                  <a:pt x="453" y="3110"/>
                </a:lnTo>
                <a:lnTo>
                  <a:pt x="453" y="3033"/>
                </a:lnTo>
                <a:lnTo>
                  <a:pt x="445" y="3033"/>
                </a:lnTo>
                <a:lnTo>
                  <a:pt x="445" y="2955"/>
                </a:lnTo>
                <a:lnTo>
                  <a:pt x="438" y="2955"/>
                </a:lnTo>
                <a:lnTo>
                  <a:pt x="438" y="2877"/>
                </a:lnTo>
                <a:lnTo>
                  <a:pt x="431" y="2877"/>
                </a:lnTo>
                <a:lnTo>
                  <a:pt x="431" y="2799"/>
                </a:lnTo>
                <a:lnTo>
                  <a:pt x="424" y="2799"/>
                </a:lnTo>
                <a:lnTo>
                  <a:pt x="424" y="2721"/>
                </a:lnTo>
                <a:lnTo>
                  <a:pt x="418" y="2721"/>
                </a:lnTo>
                <a:lnTo>
                  <a:pt x="418" y="2644"/>
                </a:lnTo>
                <a:lnTo>
                  <a:pt x="411" y="2644"/>
                </a:lnTo>
                <a:lnTo>
                  <a:pt x="411" y="2566"/>
                </a:lnTo>
                <a:lnTo>
                  <a:pt x="405" y="2566"/>
                </a:lnTo>
                <a:lnTo>
                  <a:pt x="405" y="2488"/>
                </a:lnTo>
                <a:lnTo>
                  <a:pt x="399" y="2488"/>
                </a:lnTo>
                <a:lnTo>
                  <a:pt x="399" y="2410"/>
                </a:lnTo>
                <a:lnTo>
                  <a:pt x="394" y="2410"/>
                </a:lnTo>
                <a:lnTo>
                  <a:pt x="394" y="2333"/>
                </a:lnTo>
                <a:lnTo>
                  <a:pt x="388" y="2333"/>
                </a:lnTo>
                <a:lnTo>
                  <a:pt x="388" y="2255"/>
                </a:lnTo>
                <a:lnTo>
                  <a:pt x="382" y="2255"/>
                </a:lnTo>
                <a:lnTo>
                  <a:pt x="382" y="2177"/>
                </a:lnTo>
                <a:lnTo>
                  <a:pt x="377" y="2177"/>
                </a:lnTo>
                <a:lnTo>
                  <a:pt x="377" y="2099"/>
                </a:lnTo>
                <a:lnTo>
                  <a:pt x="372" y="2099"/>
                </a:lnTo>
                <a:lnTo>
                  <a:pt x="372" y="2022"/>
                </a:lnTo>
                <a:lnTo>
                  <a:pt x="367" y="2022"/>
                </a:lnTo>
                <a:lnTo>
                  <a:pt x="367" y="1944"/>
                </a:lnTo>
                <a:lnTo>
                  <a:pt x="362" y="1944"/>
                </a:lnTo>
                <a:lnTo>
                  <a:pt x="362" y="1866"/>
                </a:lnTo>
                <a:lnTo>
                  <a:pt x="357" y="1866"/>
                </a:lnTo>
                <a:lnTo>
                  <a:pt x="357" y="1788"/>
                </a:lnTo>
                <a:lnTo>
                  <a:pt x="353" y="1788"/>
                </a:lnTo>
                <a:lnTo>
                  <a:pt x="353" y="1710"/>
                </a:lnTo>
                <a:lnTo>
                  <a:pt x="348" y="1710"/>
                </a:lnTo>
                <a:lnTo>
                  <a:pt x="348" y="1633"/>
                </a:lnTo>
                <a:lnTo>
                  <a:pt x="344" y="1633"/>
                </a:lnTo>
                <a:lnTo>
                  <a:pt x="344" y="1555"/>
                </a:lnTo>
                <a:lnTo>
                  <a:pt x="339" y="1555"/>
                </a:lnTo>
                <a:lnTo>
                  <a:pt x="339" y="1477"/>
                </a:lnTo>
                <a:lnTo>
                  <a:pt x="335" y="1477"/>
                </a:lnTo>
                <a:lnTo>
                  <a:pt x="335" y="1399"/>
                </a:lnTo>
                <a:lnTo>
                  <a:pt x="331" y="1399"/>
                </a:lnTo>
                <a:lnTo>
                  <a:pt x="331" y="1322"/>
                </a:lnTo>
                <a:lnTo>
                  <a:pt x="327" y="1322"/>
                </a:lnTo>
                <a:lnTo>
                  <a:pt x="327" y="1244"/>
                </a:lnTo>
                <a:lnTo>
                  <a:pt x="323" y="1244"/>
                </a:lnTo>
                <a:lnTo>
                  <a:pt x="323" y="1166"/>
                </a:lnTo>
                <a:lnTo>
                  <a:pt x="319" y="1166"/>
                </a:lnTo>
                <a:lnTo>
                  <a:pt x="319" y="1088"/>
                </a:lnTo>
                <a:lnTo>
                  <a:pt x="316" y="1088"/>
                </a:lnTo>
                <a:lnTo>
                  <a:pt x="316" y="1011"/>
                </a:lnTo>
                <a:lnTo>
                  <a:pt x="312" y="1011"/>
                </a:lnTo>
                <a:lnTo>
                  <a:pt x="312" y="933"/>
                </a:lnTo>
                <a:lnTo>
                  <a:pt x="309" y="933"/>
                </a:lnTo>
                <a:lnTo>
                  <a:pt x="309" y="855"/>
                </a:lnTo>
                <a:lnTo>
                  <a:pt x="305" y="855"/>
                </a:lnTo>
                <a:lnTo>
                  <a:pt x="305" y="777"/>
                </a:lnTo>
                <a:lnTo>
                  <a:pt x="302" y="777"/>
                </a:lnTo>
                <a:lnTo>
                  <a:pt x="302" y="699"/>
                </a:lnTo>
                <a:lnTo>
                  <a:pt x="298" y="699"/>
                </a:lnTo>
                <a:lnTo>
                  <a:pt x="298" y="622"/>
                </a:lnTo>
                <a:lnTo>
                  <a:pt x="295" y="622"/>
                </a:lnTo>
                <a:lnTo>
                  <a:pt x="295" y="544"/>
                </a:lnTo>
                <a:lnTo>
                  <a:pt x="292" y="544"/>
                </a:lnTo>
                <a:lnTo>
                  <a:pt x="292" y="466"/>
                </a:lnTo>
                <a:lnTo>
                  <a:pt x="289" y="466"/>
                </a:lnTo>
                <a:lnTo>
                  <a:pt x="289" y="388"/>
                </a:lnTo>
                <a:lnTo>
                  <a:pt x="286" y="388"/>
                </a:lnTo>
                <a:lnTo>
                  <a:pt x="286" y="311"/>
                </a:lnTo>
                <a:lnTo>
                  <a:pt x="283" y="311"/>
                </a:lnTo>
                <a:lnTo>
                  <a:pt x="283" y="233"/>
                </a:lnTo>
                <a:lnTo>
                  <a:pt x="280" y="233"/>
                </a:lnTo>
                <a:lnTo>
                  <a:pt x="280" y="155"/>
                </a:lnTo>
                <a:lnTo>
                  <a:pt x="277" y="155"/>
                </a:lnTo>
                <a:lnTo>
                  <a:pt x="277" y="77"/>
                </a:lnTo>
                <a:lnTo>
                  <a:pt x="274" y="77"/>
                </a:lnTo>
                <a:lnTo>
                  <a:pt x="274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Rectangle 66">
            <a:extLst>
              <a:ext uri="{FF2B5EF4-FFF2-40B4-BE49-F238E27FC236}">
                <a16:creationId xmlns:a16="http://schemas.microsoft.com/office/drawing/2014/main" id="{95C74B30-C734-A543-900A-7406680C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885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1" name="Rectangle 67">
            <a:extLst>
              <a:ext uri="{FF2B5EF4-FFF2-40B4-BE49-F238E27FC236}">
                <a16:creationId xmlns:a16="http://schemas.microsoft.com/office/drawing/2014/main" id="{5D873CB2-912F-4041-AACE-F9E695BC6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660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2" name="Rectangle 68">
            <a:extLst>
              <a:ext uri="{FF2B5EF4-FFF2-40B4-BE49-F238E27FC236}">
                <a16:creationId xmlns:a16="http://schemas.microsoft.com/office/drawing/2014/main" id="{C1FE7B22-9FAD-EA46-937D-A65DC1866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435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3" name="Rectangle 69">
            <a:extLst>
              <a:ext uri="{FF2B5EF4-FFF2-40B4-BE49-F238E27FC236}">
                <a16:creationId xmlns:a16="http://schemas.microsoft.com/office/drawing/2014/main" id="{8F177343-A753-9741-AE40-775D76BA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210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805E6E3F-AA68-A94C-A849-32937ED7A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410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5" name="Rectangle 71">
            <a:extLst>
              <a:ext uri="{FF2B5EF4-FFF2-40B4-BE49-F238E27FC236}">
                <a16:creationId xmlns:a16="http://schemas.microsoft.com/office/drawing/2014/main" id="{71110BB9-2BF4-8F4F-B0DE-D2E2C02F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5773667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FAC2D9FE-7676-0F46-8C3D-8FF2933FD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23" y="4284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77" name="Freeform 73">
            <a:extLst>
              <a:ext uri="{FF2B5EF4-FFF2-40B4-BE49-F238E27FC236}">
                <a16:creationId xmlns:a16="http://schemas.microsoft.com/office/drawing/2014/main" id="{2A67DFC6-4F42-4C43-A789-FA3FC6233DCA}"/>
              </a:ext>
            </a:extLst>
          </p:cNvPr>
          <p:cNvSpPr>
            <a:spLocks/>
          </p:cNvSpPr>
          <p:nvPr/>
        </p:nvSpPr>
        <p:spPr bwMode="auto">
          <a:xfrm flipV="1">
            <a:off x="5374248" y="4375080"/>
            <a:ext cx="1255712" cy="1489075"/>
          </a:xfrm>
          <a:custGeom>
            <a:avLst/>
            <a:gdLst>
              <a:gd name="T0" fmla="*/ 2147483647 w 5281"/>
              <a:gd name="T1" fmla="*/ 2147483647 h 7777"/>
              <a:gd name="T2" fmla="*/ 2147483647 w 5281"/>
              <a:gd name="T3" fmla="*/ 2147483647 h 7777"/>
              <a:gd name="T4" fmla="*/ 2147483647 w 5281"/>
              <a:gd name="T5" fmla="*/ 2147483647 h 7777"/>
              <a:gd name="T6" fmla="*/ 2147483647 w 5281"/>
              <a:gd name="T7" fmla="*/ 2147483647 h 7777"/>
              <a:gd name="T8" fmla="*/ 2147483647 w 5281"/>
              <a:gd name="T9" fmla="*/ 2147483647 h 7777"/>
              <a:gd name="T10" fmla="*/ 2147483647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215" y="77"/>
                </a:lnTo>
                <a:lnTo>
                  <a:pt x="215" y="155"/>
                </a:lnTo>
                <a:lnTo>
                  <a:pt x="287" y="155"/>
                </a:lnTo>
                <a:lnTo>
                  <a:pt x="287" y="233"/>
                </a:lnTo>
                <a:lnTo>
                  <a:pt x="342" y="233"/>
                </a:lnTo>
                <a:lnTo>
                  <a:pt x="342" y="311"/>
                </a:lnTo>
                <a:lnTo>
                  <a:pt x="388" y="311"/>
                </a:lnTo>
                <a:lnTo>
                  <a:pt x="388" y="388"/>
                </a:lnTo>
                <a:lnTo>
                  <a:pt x="428" y="388"/>
                </a:lnTo>
                <a:lnTo>
                  <a:pt x="428" y="466"/>
                </a:lnTo>
                <a:lnTo>
                  <a:pt x="464" y="466"/>
                </a:lnTo>
                <a:lnTo>
                  <a:pt x="464" y="544"/>
                </a:lnTo>
                <a:lnTo>
                  <a:pt x="498" y="544"/>
                </a:lnTo>
                <a:lnTo>
                  <a:pt x="498" y="622"/>
                </a:lnTo>
                <a:lnTo>
                  <a:pt x="529" y="622"/>
                </a:lnTo>
                <a:lnTo>
                  <a:pt x="529" y="699"/>
                </a:lnTo>
                <a:lnTo>
                  <a:pt x="559" y="699"/>
                </a:lnTo>
                <a:lnTo>
                  <a:pt x="559" y="777"/>
                </a:lnTo>
                <a:lnTo>
                  <a:pt x="588" y="777"/>
                </a:lnTo>
                <a:lnTo>
                  <a:pt x="588" y="855"/>
                </a:lnTo>
                <a:lnTo>
                  <a:pt x="615" y="855"/>
                </a:lnTo>
                <a:lnTo>
                  <a:pt x="615" y="933"/>
                </a:lnTo>
                <a:lnTo>
                  <a:pt x="641" y="933"/>
                </a:lnTo>
                <a:lnTo>
                  <a:pt x="641" y="1011"/>
                </a:lnTo>
                <a:lnTo>
                  <a:pt x="666" y="1011"/>
                </a:lnTo>
                <a:lnTo>
                  <a:pt x="666" y="1088"/>
                </a:lnTo>
                <a:lnTo>
                  <a:pt x="691" y="1088"/>
                </a:lnTo>
                <a:lnTo>
                  <a:pt x="691" y="1166"/>
                </a:lnTo>
                <a:lnTo>
                  <a:pt x="715" y="1166"/>
                </a:lnTo>
                <a:lnTo>
                  <a:pt x="715" y="1244"/>
                </a:lnTo>
                <a:lnTo>
                  <a:pt x="738" y="1244"/>
                </a:lnTo>
                <a:lnTo>
                  <a:pt x="738" y="1322"/>
                </a:lnTo>
                <a:lnTo>
                  <a:pt x="761" y="1322"/>
                </a:lnTo>
                <a:lnTo>
                  <a:pt x="761" y="1399"/>
                </a:lnTo>
                <a:lnTo>
                  <a:pt x="784" y="1399"/>
                </a:lnTo>
                <a:lnTo>
                  <a:pt x="784" y="1477"/>
                </a:lnTo>
                <a:lnTo>
                  <a:pt x="806" y="1477"/>
                </a:lnTo>
                <a:lnTo>
                  <a:pt x="806" y="1555"/>
                </a:lnTo>
                <a:lnTo>
                  <a:pt x="828" y="1555"/>
                </a:lnTo>
                <a:lnTo>
                  <a:pt x="828" y="1633"/>
                </a:lnTo>
                <a:lnTo>
                  <a:pt x="849" y="1633"/>
                </a:lnTo>
                <a:lnTo>
                  <a:pt x="849" y="1710"/>
                </a:lnTo>
                <a:lnTo>
                  <a:pt x="870" y="1710"/>
                </a:lnTo>
                <a:lnTo>
                  <a:pt x="870" y="1788"/>
                </a:lnTo>
                <a:lnTo>
                  <a:pt x="891" y="1788"/>
                </a:lnTo>
                <a:lnTo>
                  <a:pt x="891" y="1866"/>
                </a:lnTo>
                <a:lnTo>
                  <a:pt x="912" y="1866"/>
                </a:lnTo>
                <a:lnTo>
                  <a:pt x="912" y="1944"/>
                </a:lnTo>
                <a:lnTo>
                  <a:pt x="932" y="1944"/>
                </a:lnTo>
                <a:lnTo>
                  <a:pt x="932" y="2022"/>
                </a:lnTo>
                <a:lnTo>
                  <a:pt x="952" y="2022"/>
                </a:lnTo>
                <a:lnTo>
                  <a:pt x="952" y="2099"/>
                </a:lnTo>
                <a:lnTo>
                  <a:pt x="972" y="2099"/>
                </a:lnTo>
                <a:lnTo>
                  <a:pt x="972" y="2177"/>
                </a:lnTo>
                <a:lnTo>
                  <a:pt x="992" y="2177"/>
                </a:lnTo>
                <a:lnTo>
                  <a:pt x="992" y="2255"/>
                </a:lnTo>
                <a:lnTo>
                  <a:pt x="1012" y="2255"/>
                </a:lnTo>
                <a:lnTo>
                  <a:pt x="1012" y="2333"/>
                </a:lnTo>
                <a:lnTo>
                  <a:pt x="1032" y="2333"/>
                </a:lnTo>
                <a:lnTo>
                  <a:pt x="1032" y="2410"/>
                </a:lnTo>
                <a:lnTo>
                  <a:pt x="1052" y="2410"/>
                </a:lnTo>
                <a:lnTo>
                  <a:pt x="1052" y="2488"/>
                </a:lnTo>
                <a:lnTo>
                  <a:pt x="1071" y="2488"/>
                </a:lnTo>
                <a:lnTo>
                  <a:pt x="1071" y="2566"/>
                </a:lnTo>
                <a:lnTo>
                  <a:pt x="1091" y="2566"/>
                </a:lnTo>
                <a:lnTo>
                  <a:pt x="1091" y="2644"/>
                </a:lnTo>
                <a:lnTo>
                  <a:pt x="1110" y="2644"/>
                </a:lnTo>
                <a:lnTo>
                  <a:pt x="1110" y="2721"/>
                </a:lnTo>
                <a:lnTo>
                  <a:pt x="1129" y="2721"/>
                </a:lnTo>
                <a:lnTo>
                  <a:pt x="1129" y="2799"/>
                </a:lnTo>
                <a:lnTo>
                  <a:pt x="1149" y="2799"/>
                </a:lnTo>
                <a:lnTo>
                  <a:pt x="1149" y="2877"/>
                </a:lnTo>
                <a:lnTo>
                  <a:pt x="1168" y="2877"/>
                </a:lnTo>
                <a:lnTo>
                  <a:pt x="1168" y="2955"/>
                </a:lnTo>
                <a:lnTo>
                  <a:pt x="1187" y="2955"/>
                </a:lnTo>
                <a:lnTo>
                  <a:pt x="1187" y="3033"/>
                </a:lnTo>
                <a:lnTo>
                  <a:pt x="1207" y="3033"/>
                </a:lnTo>
                <a:lnTo>
                  <a:pt x="1207" y="3110"/>
                </a:lnTo>
                <a:lnTo>
                  <a:pt x="1226" y="3110"/>
                </a:lnTo>
                <a:lnTo>
                  <a:pt x="1226" y="3188"/>
                </a:lnTo>
                <a:lnTo>
                  <a:pt x="1245" y="3188"/>
                </a:lnTo>
                <a:lnTo>
                  <a:pt x="1245" y="3266"/>
                </a:lnTo>
                <a:lnTo>
                  <a:pt x="1265" y="3266"/>
                </a:lnTo>
                <a:lnTo>
                  <a:pt x="1265" y="3344"/>
                </a:lnTo>
                <a:lnTo>
                  <a:pt x="1284" y="3344"/>
                </a:lnTo>
                <a:lnTo>
                  <a:pt x="1284" y="3421"/>
                </a:lnTo>
                <a:lnTo>
                  <a:pt x="1304" y="3421"/>
                </a:lnTo>
                <a:lnTo>
                  <a:pt x="1304" y="3499"/>
                </a:lnTo>
                <a:lnTo>
                  <a:pt x="1323" y="3499"/>
                </a:lnTo>
                <a:lnTo>
                  <a:pt x="1323" y="3577"/>
                </a:lnTo>
                <a:lnTo>
                  <a:pt x="1343" y="3577"/>
                </a:lnTo>
                <a:lnTo>
                  <a:pt x="1343" y="3655"/>
                </a:lnTo>
                <a:lnTo>
                  <a:pt x="1363" y="3655"/>
                </a:lnTo>
                <a:lnTo>
                  <a:pt x="1363" y="3732"/>
                </a:lnTo>
                <a:lnTo>
                  <a:pt x="1382" y="3732"/>
                </a:lnTo>
                <a:lnTo>
                  <a:pt x="1382" y="3810"/>
                </a:lnTo>
                <a:lnTo>
                  <a:pt x="1402" y="3810"/>
                </a:lnTo>
                <a:lnTo>
                  <a:pt x="1402" y="3888"/>
                </a:lnTo>
                <a:lnTo>
                  <a:pt x="1422" y="3888"/>
                </a:lnTo>
                <a:lnTo>
                  <a:pt x="1422" y="3966"/>
                </a:lnTo>
                <a:lnTo>
                  <a:pt x="1442" y="3966"/>
                </a:lnTo>
                <a:lnTo>
                  <a:pt x="1442" y="4044"/>
                </a:lnTo>
                <a:lnTo>
                  <a:pt x="1463" y="4044"/>
                </a:lnTo>
                <a:lnTo>
                  <a:pt x="1463" y="4121"/>
                </a:lnTo>
                <a:lnTo>
                  <a:pt x="1483" y="4121"/>
                </a:lnTo>
                <a:lnTo>
                  <a:pt x="1483" y="4199"/>
                </a:lnTo>
                <a:lnTo>
                  <a:pt x="1503" y="4199"/>
                </a:lnTo>
                <a:lnTo>
                  <a:pt x="1503" y="4277"/>
                </a:lnTo>
                <a:lnTo>
                  <a:pt x="1524" y="4277"/>
                </a:lnTo>
                <a:lnTo>
                  <a:pt x="1524" y="4355"/>
                </a:lnTo>
                <a:lnTo>
                  <a:pt x="1545" y="4355"/>
                </a:lnTo>
                <a:lnTo>
                  <a:pt x="1545" y="4432"/>
                </a:lnTo>
                <a:lnTo>
                  <a:pt x="1566" y="4432"/>
                </a:lnTo>
                <a:lnTo>
                  <a:pt x="1566" y="4510"/>
                </a:lnTo>
                <a:lnTo>
                  <a:pt x="1587" y="4510"/>
                </a:lnTo>
                <a:lnTo>
                  <a:pt x="1587" y="4588"/>
                </a:lnTo>
                <a:lnTo>
                  <a:pt x="1609" y="4588"/>
                </a:lnTo>
                <a:lnTo>
                  <a:pt x="1609" y="4666"/>
                </a:lnTo>
                <a:lnTo>
                  <a:pt x="1631" y="4666"/>
                </a:lnTo>
                <a:lnTo>
                  <a:pt x="1631" y="4743"/>
                </a:lnTo>
                <a:lnTo>
                  <a:pt x="1653" y="4743"/>
                </a:lnTo>
                <a:lnTo>
                  <a:pt x="1653" y="4821"/>
                </a:lnTo>
                <a:lnTo>
                  <a:pt x="1675" y="4821"/>
                </a:lnTo>
                <a:lnTo>
                  <a:pt x="1675" y="4899"/>
                </a:lnTo>
                <a:lnTo>
                  <a:pt x="1697" y="4899"/>
                </a:lnTo>
                <a:lnTo>
                  <a:pt x="1697" y="4977"/>
                </a:lnTo>
                <a:lnTo>
                  <a:pt x="1720" y="4977"/>
                </a:lnTo>
                <a:lnTo>
                  <a:pt x="1720" y="5055"/>
                </a:lnTo>
                <a:lnTo>
                  <a:pt x="1743" y="5055"/>
                </a:lnTo>
                <a:lnTo>
                  <a:pt x="1743" y="5132"/>
                </a:lnTo>
                <a:lnTo>
                  <a:pt x="1767" y="5132"/>
                </a:lnTo>
                <a:lnTo>
                  <a:pt x="1767" y="5210"/>
                </a:lnTo>
                <a:lnTo>
                  <a:pt x="1791" y="5210"/>
                </a:lnTo>
                <a:lnTo>
                  <a:pt x="1791" y="5288"/>
                </a:lnTo>
                <a:lnTo>
                  <a:pt x="1815" y="5288"/>
                </a:lnTo>
                <a:lnTo>
                  <a:pt x="1815" y="5366"/>
                </a:lnTo>
                <a:lnTo>
                  <a:pt x="1840" y="5366"/>
                </a:lnTo>
                <a:lnTo>
                  <a:pt x="1840" y="5443"/>
                </a:lnTo>
                <a:lnTo>
                  <a:pt x="1865" y="5443"/>
                </a:lnTo>
                <a:lnTo>
                  <a:pt x="1865" y="5521"/>
                </a:lnTo>
                <a:lnTo>
                  <a:pt x="1890" y="5521"/>
                </a:lnTo>
                <a:lnTo>
                  <a:pt x="1890" y="5599"/>
                </a:lnTo>
                <a:lnTo>
                  <a:pt x="1917" y="5599"/>
                </a:lnTo>
                <a:lnTo>
                  <a:pt x="1917" y="5677"/>
                </a:lnTo>
                <a:lnTo>
                  <a:pt x="1943" y="5677"/>
                </a:lnTo>
                <a:lnTo>
                  <a:pt x="1943" y="5754"/>
                </a:lnTo>
                <a:lnTo>
                  <a:pt x="1971" y="5754"/>
                </a:lnTo>
                <a:lnTo>
                  <a:pt x="1971" y="5832"/>
                </a:lnTo>
                <a:lnTo>
                  <a:pt x="1999" y="5832"/>
                </a:lnTo>
                <a:lnTo>
                  <a:pt x="1999" y="5910"/>
                </a:lnTo>
                <a:lnTo>
                  <a:pt x="2027" y="5910"/>
                </a:lnTo>
                <a:lnTo>
                  <a:pt x="2027" y="5988"/>
                </a:lnTo>
                <a:lnTo>
                  <a:pt x="2056" y="5988"/>
                </a:lnTo>
                <a:lnTo>
                  <a:pt x="2056" y="6066"/>
                </a:lnTo>
                <a:lnTo>
                  <a:pt x="2087" y="6066"/>
                </a:lnTo>
                <a:lnTo>
                  <a:pt x="2087" y="6143"/>
                </a:lnTo>
                <a:lnTo>
                  <a:pt x="2118" y="6143"/>
                </a:lnTo>
                <a:lnTo>
                  <a:pt x="2118" y="6221"/>
                </a:lnTo>
                <a:lnTo>
                  <a:pt x="2150" y="6221"/>
                </a:lnTo>
                <a:lnTo>
                  <a:pt x="2150" y="6299"/>
                </a:lnTo>
                <a:lnTo>
                  <a:pt x="2183" y="6299"/>
                </a:lnTo>
                <a:lnTo>
                  <a:pt x="2183" y="6377"/>
                </a:lnTo>
                <a:lnTo>
                  <a:pt x="2217" y="6377"/>
                </a:lnTo>
                <a:lnTo>
                  <a:pt x="2217" y="6454"/>
                </a:lnTo>
                <a:lnTo>
                  <a:pt x="2253" y="6454"/>
                </a:lnTo>
                <a:lnTo>
                  <a:pt x="2253" y="6532"/>
                </a:lnTo>
                <a:lnTo>
                  <a:pt x="2290" y="6532"/>
                </a:lnTo>
                <a:lnTo>
                  <a:pt x="2290" y="6610"/>
                </a:lnTo>
                <a:lnTo>
                  <a:pt x="2328" y="6610"/>
                </a:lnTo>
                <a:lnTo>
                  <a:pt x="2328" y="6688"/>
                </a:lnTo>
                <a:lnTo>
                  <a:pt x="2369" y="6688"/>
                </a:lnTo>
                <a:lnTo>
                  <a:pt x="2369" y="6765"/>
                </a:lnTo>
                <a:lnTo>
                  <a:pt x="2411" y="6765"/>
                </a:lnTo>
                <a:lnTo>
                  <a:pt x="2411" y="6843"/>
                </a:lnTo>
                <a:lnTo>
                  <a:pt x="2456" y="6843"/>
                </a:lnTo>
                <a:lnTo>
                  <a:pt x="2456" y="6921"/>
                </a:lnTo>
                <a:lnTo>
                  <a:pt x="2504" y="6921"/>
                </a:lnTo>
                <a:lnTo>
                  <a:pt x="2504" y="6999"/>
                </a:lnTo>
                <a:lnTo>
                  <a:pt x="2555" y="6999"/>
                </a:lnTo>
                <a:lnTo>
                  <a:pt x="2555" y="7077"/>
                </a:lnTo>
                <a:lnTo>
                  <a:pt x="2609" y="7077"/>
                </a:lnTo>
                <a:lnTo>
                  <a:pt x="2609" y="7154"/>
                </a:lnTo>
                <a:lnTo>
                  <a:pt x="2669" y="7154"/>
                </a:lnTo>
                <a:lnTo>
                  <a:pt x="2669" y="7232"/>
                </a:lnTo>
                <a:lnTo>
                  <a:pt x="2734" y="7232"/>
                </a:lnTo>
                <a:lnTo>
                  <a:pt x="2734" y="7310"/>
                </a:lnTo>
                <a:lnTo>
                  <a:pt x="2806" y="7310"/>
                </a:lnTo>
                <a:lnTo>
                  <a:pt x="2806" y="7388"/>
                </a:lnTo>
                <a:lnTo>
                  <a:pt x="2888" y="7388"/>
                </a:lnTo>
                <a:lnTo>
                  <a:pt x="2888" y="7465"/>
                </a:lnTo>
                <a:lnTo>
                  <a:pt x="2984" y="7465"/>
                </a:lnTo>
                <a:lnTo>
                  <a:pt x="2984" y="7543"/>
                </a:lnTo>
                <a:lnTo>
                  <a:pt x="3101" y="7543"/>
                </a:lnTo>
                <a:lnTo>
                  <a:pt x="3101" y="7621"/>
                </a:lnTo>
                <a:lnTo>
                  <a:pt x="3253" y="7621"/>
                </a:lnTo>
                <a:lnTo>
                  <a:pt x="3253" y="7699"/>
                </a:lnTo>
                <a:lnTo>
                  <a:pt x="3484" y="7699"/>
                </a:lnTo>
                <a:lnTo>
                  <a:pt x="3484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3484" y="7699"/>
                </a:lnTo>
                <a:lnTo>
                  <a:pt x="3484" y="7621"/>
                </a:lnTo>
                <a:lnTo>
                  <a:pt x="3253" y="7621"/>
                </a:lnTo>
                <a:lnTo>
                  <a:pt x="3253" y="7543"/>
                </a:lnTo>
                <a:lnTo>
                  <a:pt x="3101" y="7543"/>
                </a:lnTo>
                <a:lnTo>
                  <a:pt x="3101" y="7465"/>
                </a:lnTo>
                <a:lnTo>
                  <a:pt x="2984" y="7465"/>
                </a:lnTo>
                <a:lnTo>
                  <a:pt x="2984" y="7388"/>
                </a:lnTo>
                <a:lnTo>
                  <a:pt x="2888" y="7388"/>
                </a:lnTo>
                <a:lnTo>
                  <a:pt x="2888" y="7310"/>
                </a:lnTo>
                <a:lnTo>
                  <a:pt x="2806" y="7310"/>
                </a:lnTo>
                <a:lnTo>
                  <a:pt x="2806" y="7232"/>
                </a:lnTo>
                <a:lnTo>
                  <a:pt x="2734" y="7232"/>
                </a:lnTo>
                <a:lnTo>
                  <a:pt x="2734" y="7154"/>
                </a:lnTo>
                <a:lnTo>
                  <a:pt x="2669" y="7154"/>
                </a:lnTo>
                <a:lnTo>
                  <a:pt x="2669" y="7077"/>
                </a:lnTo>
                <a:lnTo>
                  <a:pt x="2609" y="7077"/>
                </a:lnTo>
                <a:lnTo>
                  <a:pt x="2609" y="6999"/>
                </a:lnTo>
                <a:lnTo>
                  <a:pt x="2555" y="6999"/>
                </a:lnTo>
                <a:lnTo>
                  <a:pt x="2555" y="6921"/>
                </a:lnTo>
                <a:lnTo>
                  <a:pt x="2504" y="6921"/>
                </a:lnTo>
                <a:lnTo>
                  <a:pt x="2504" y="6843"/>
                </a:lnTo>
                <a:lnTo>
                  <a:pt x="2456" y="6843"/>
                </a:lnTo>
                <a:lnTo>
                  <a:pt x="2456" y="6765"/>
                </a:lnTo>
                <a:lnTo>
                  <a:pt x="2411" y="6765"/>
                </a:lnTo>
                <a:lnTo>
                  <a:pt x="2411" y="6688"/>
                </a:lnTo>
                <a:lnTo>
                  <a:pt x="2369" y="6688"/>
                </a:lnTo>
                <a:lnTo>
                  <a:pt x="2369" y="6610"/>
                </a:lnTo>
                <a:lnTo>
                  <a:pt x="2328" y="6610"/>
                </a:lnTo>
                <a:lnTo>
                  <a:pt x="2328" y="6532"/>
                </a:lnTo>
                <a:lnTo>
                  <a:pt x="2290" y="6532"/>
                </a:lnTo>
                <a:lnTo>
                  <a:pt x="2290" y="6454"/>
                </a:lnTo>
                <a:lnTo>
                  <a:pt x="2253" y="6454"/>
                </a:lnTo>
                <a:lnTo>
                  <a:pt x="2253" y="6377"/>
                </a:lnTo>
                <a:lnTo>
                  <a:pt x="2217" y="6377"/>
                </a:lnTo>
                <a:lnTo>
                  <a:pt x="2217" y="6299"/>
                </a:lnTo>
                <a:lnTo>
                  <a:pt x="2183" y="6299"/>
                </a:lnTo>
                <a:lnTo>
                  <a:pt x="2183" y="6221"/>
                </a:lnTo>
                <a:lnTo>
                  <a:pt x="2150" y="6221"/>
                </a:lnTo>
                <a:lnTo>
                  <a:pt x="2150" y="6143"/>
                </a:lnTo>
                <a:lnTo>
                  <a:pt x="2118" y="6143"/>
                </a:lnTo>
                <a:lnTo>
                  <a:pt x="2118" y="6066"/>
                </a:lnTo>
                <a:lnTo>
                  <a:pt x="2087" y="6066"/>
                </a:lnTo>
                <a:lnTo>
                  <a:pt x="2087" y="5988"/>
                </a:lnTo>
                <a:lnTo>
                  <a:pt x="2056" y="5988"/>
                </a:lnTo>
                <a:lnTo>
                  <a:pt x="2056" y="5910"/>
                </a:lnTo>
                <a:lnTo>
                  <a:pt x="2027" y="5910"/>
                </a:lnTo>
                <a:lnTo>
                  <a:pt x="2027" y="5832"/>
                </a:lnTo>
                <a:lnTo>
                  <a:pt x="1999" y="5832"/>
                </a:lnTo>
                <a:lnTo>
                  <a:pt x="1999" y="5754"/>
                </a:lnTo>
                <a:lnTo>
                  <a:pt x="1971" y="5754"/>
                </a:lnTo>
                <a:lnTo>
                  <a:pt x="1971" y="5677"/>
                </a:lnTo>
                <a:lnTo>
                  <a:pt x="1943" y="5677"/>
                </a:lnTo>
                <a:lnTo>
                  <a:pt x="1943" y="5599"/>
                </a:lnTo>
                <a:lnTo>
                  <a:pt x="1917" y="5599"/>
                </a:lnTo>
                <a:lnTo>
                  <a:pt x="1917" y="5521"/>
                </a:lnTo>
                <a:lnTo>
                  <a:pt x="1890" y="5521"/>
                </a:lnTo>
                <a:lnTo>
                  <a:pt x="1890" y="5443"/>
                </a:lnTo>
                <a:lnTo>
                  <a:pt x="1865" y="5443"/>
                </a:lnTo>
                <a:lnTo>
                  <a:pt x="1865" y="5366"/>
                </a:lnTo>
                <a:lnTo>
                  <a:pt x="1840" y="5366"/>
                </a:lnTo>
                <a:lnTo>
                  <a:pt x="1840" y="5288"/>
                </a:lnTo>
                <a:lnTo>
                  <a:pt x="1815" y="5288"/>
                </a:lnTo>
                <a:lnTo>
                  <a:pt x="1815" y="5210"/>
                </a:lnTo>
                <a:lnTo>
                  <a:pt x="1791" y="5210"/>
                </a:lnTo>
                <a:lnTo>
                  <a:pt x="1791" y="5132"/>
                </a:lnTo>
                <a:lnTo>
                  <a:pt x="1767" y="5132"/>
                </a:lnTo>
                <a:lnTo>
                  <a:pt x="1767" y="5055"/>
                </a:lnTo>
                <a:lnTo>
                  <a:pt x="1743" y="5055"/>
                </a:lnTo>
                <a:lnTo>
                  <a:pt x="1743" y="4977"/>
                </a:lnTo>
                <a:lnTo>
                  <a:pt x="1720" y="4977"/>
                </a:lnTo>
                <a:lnTo>
                  <a:pt x="1720" y="4899"/>
                </a:lnTo>
                <a:lnTo>
                  <a:pt x="1697" y="4899"/>
                </a:lnTo>
                <a:lnTo>
                  <a:pt x="1697" y="4821"/>
                </a:lnTo>
                <a:lnTo>
                  <a:pt x="1675" y="4821"/>
                </a:lnTo>
                <a:lnTo>
                  <a:pt x="1675" y="4743"/>
                </a:lnTo>
                <a:lnTo>
                  <a:pt x="1653" y="4743"/>
                </a:lnTo>
                <a:lnTo>
                  <a:pt x="1653" y="4666"/>
                </a:lnTo>
                <a:lnTo>
                  <a:pt x="1631" y="4666"/>
                </a:lnTo>
                <a:lnTo>
                  <a:pt x="1631" y="4588"/>
                </a:lnTo>
                <a:lnTo>
                  <a:pt x="1609" y="4588"/>
                </a:lnTo>
                <a:lnTo>
                  <a:pt x="1609" y="4510"/>
                </a:lnTo>
                <a:lnTo>
                  <a:pt x="1587" y="4510"/>
                </a:lnTo>
                <a:lnTo>
                  <a:pt x="1587" y="4432"/>
                </a:lnTo>
                <a:lnTo>
                  <a:pt x="1566" y="4432"/>
                </a:lnTo>
                <a:lnTo>
                  <a:pt x="1566" y="4355"/>
                </a:lnTo>
                <a:lnTo>
                  <a:pt x="1545" y="4355"/>
                </a:lnTo>
                <a:lnTo>
                  <a:pt x="1545" y="4277"/>
                </a:lnTo>
                <a:lnTo>
                  <a:pt x="1524" y="4277"/>
                </a:lnTo>
                <a:lnTo>
                  <a:pt x="1524" y="4199"/>
                </a:lnTo>
                <a:lnTo>
                  <a:pt x="1503" y="4199"/>
                </a:lnTo>
                <a:lnTo>
                  <a:pt x="1503" y="4121"/>
                </a:lnTo>
                <a:lnTo>
                  <a:pt x="1483" y="4121"/>
                </a:lnTo>
                <a:lnTo>
                  <a:pt x="1483" y="4044"/>
                </a:lnTo>
                <a:lnTo>
                  <a:pt x="1463" y="4044"/>
                </a:lnTo>
                <a:lnTo>
                  <a:pt x="1463" y="3966"/>
                </a:lnTo>
                <a:lnTo>
                  <a:pt x="1442" y="3966"/>
                </a:lnTo>
                <a:lnTo>
                  <a:pt x="1442" y="3888"/>
                </a:lnTo>
                <a:lnTo>
                  <a:pt x="1422" y="3888"/>
                </a:lnTo>
                <a:lnTo>
                  <a:pt x="1422" y="3810"/>
                </a:lnTo>
                <a:lnTo>
                  <a:pt x="1402" y="3810"/>
                </a:lnTo>
                <a:lnTo>
                  <a:pt x="1402" y="3732"/>
                </a:lnTo>
                <a:lnTo>
                  <a:pt x="1382" y="3732"/>
                </a:lnTo>
                <a:lnTo>
                  <a:pt x="1382" y="3655"/>
                </a:lnTo>
                <a:lnTo>
                  <a:pt x="1363" y="3655"/>
                </a:lnTo>
                <a:lnTo>
                  <a:pt x="1363" y="3577"/>
                </a:lnTo>
                <a:lnTo>
                  <a:pt x="1343" y="3577"/>
                </a:lnTo>
                <a:lnTo>
                  <a:pt x="1343" y="3499"/>
                </a:lnTo>
                <a:lnTo>
                  <a:pt x="1323" y="3499"/>
                </a:lnTo>
                <a:lnTo>
                  <a:pt x="1323" y="3421"/>
                </a:lnTo>
                <a:lnTo>
                  <a:pt x="1304" y="3421"/>
                </a:lnTo>
                <a:lnTo>
                  <a:pt x="1304" y="3344"/>
                </a:lnTo>
                <a:lnTo>
                  <a:pt x="1284" y="3344"/>
                </a:lnTo>
                <a:lnTo>
                  <a:pt x="1284" y="3266"/>
                </a:lnTo>
                <a:lnTo>
                  <a:pt x="1265" y="3266"/>
                </a:lnTo>
                <a:lnTo>
                  <a:pt x="1265" y="3188"/>
                </a:lnTo>
                <a:lnTo>
                  <a:pt x="1245" y="3188"/>
                </a:lnTo>
                <a:lnTo>
                  <a:pt x="1245" y="3110"/>
                </a:lnTo>
                <a:lnTo>
                  <a:pt x="1226" y="3110"/>
                </a:lnTo>
                <a:lnTo>
                  <a:pt x="1226" y="3033"/>
                </a:lnTo>
                <a:lnTo>
                  <a:pt x="1207" y="3033"/>
                </a:lnTo>
                <a:lnTo>
                  <a:pt x="1207" y="2955"/>
                </a:lnTo>
                <a:lnTo>
                  <a:pt x="1187" y="2955"/>
                </a:lnTo>
                <a:lnTo>
                  <a:pt x="1187" y="2877"/>
                </a:lnTo>
                <a:lnTo>
                  <a:pt x="1168" y="2877"/>
                </a:lnTo>
                <a:lnTo>
                  <a:pt x="1168" y="2799"/>
                </a:lnTo>
                <a:lnTo>
                  <a:pt x="1149" y="2799"/>
                </a:lnTo>
                <a:lnTo>
                  <a:pt x="1149" y="2721"/>
                </a:lnTo>
                <a:lnTo>
                  <a:pt x="1129" y="2721"/>
                </a:lnTo>
                <a:lnTo>
                  <a:pt x="1129" y="2644"/>
                </a:lnTo>
                <a:lnTo>
                  <a:pt x="1110" y="2644"/>
                </a:lnTo>
                <a:lnTo>
                  <a:pt x="1110" y="2566"/>
                </a:lnTo>
                <a:lnTo>
                  <a:pt x="1091" y="2566"/>
                </a:lnTo>
                <a:lnTo>
                  <a:pt x="1091" y="2488"/>
                </a:lnTo>
                <a:lnTo>
                  <a:pt x="1071" y="2488"/>
                </a:lnTo>
                <a:lnTo>
                  <a:pt x="1071" y="2410"/>
                </a:lnTo>
                <a:lnTo>
                  <a:pt x="1052" y="2410"/>
                </a:lnTo>
                <a:lnTo>
                  <a:pt x="1052" y="2333"/>
                </a:lnTo>
                <a:lnTo>
                  <a:pt x="1032" y="2333"/>
                </a:lnTo>
                <a:lnTo>
                  <a:pt x="1032" y="2255"/>
                </a:lnTo>
                <a:lnTo>
                  <a:pt x="1012" y="2255"/>
                </a:lnTo>
                <a:lnTo>
                  <a:pt x="1012" y="2177"/>
                </a:lnTo>
                <a:lnTo>
                  <a:pt x="992" y="2177"/>
                </a:lnTo>
                <a:lnTo>
                  <a:pt x="992" y="2099"/>
                </a:lnTo>
                <a:lnTo>
                  <a:pt x="972" y="2099"/>
                </a:lnTo>
                <a:lnTo>
                  <a:pt x="972" y="2022"/>
                </a:lnTo>
                <a:lnTo>
                  <a:pt x="952" y="2022"/>
                </a:lnTo>
                <a:lnTo>
                  <a:pt x="952" y="1944"/>
                </a:lnTo>
                <a:lnTo>
                  <a:pt x="932" y="1944"/>
                </a:lnTo>
                <a:lnTo>
                  <a:pt x="932" y="1866"/>
                </a:lnTo>
                <a:lnTo>
                  <a:pt x="912" y="1866"/>
                </a:lnTo>
                <a:lnTo>
                  <a:pt x="912" y="1788"/>
                </a:lnTo>
                <a:lnTo>
                  <a:pt x="891" y="1788"/>
                </a:lnTo>
                <a:lnTo>
                  <a:pt x="891" y="1710"/>
                </a:lnTo>
                <a:lnTo>
                  <a:pt x="870" y="1710"/>
                </a:lnTo>
                <a:lnTo>
                  <a:pt x="870" y="1633"/>
                </a:lnTo>
                <a:lnTo>
                  <a:pt x="849" y="1633"/>
                </a:lnTo>
                <a:lnTo>
                  <a:pt x="849" y="1555"/>
                </a:lnTo>
                <a:lnTo>
                  <a:pt x="828" y="1555"/>
                </a:lnTo>
                <a:lnTo>
                  <a:pt x="828" y="1477"/>
                </a:lnTo>
                <a:lnTo>
                  <a:pt x="806" y="1477"/>
                </a:lnTo>
                <a:lnTo>
                  <a:pt x="806" y="1399"/>
                </a:lnTo>
                <a:lnTo>
                  <a:pt x="784" y="1399"/>
                </a:lnTo>
                <a:lnTo>
                  <a:pt x="784" y="1322"/>
                </a:lnTo>
                <a:lnTo>
                  <a:pt x="761" y="1322"/>
                </a:lnTo>
                <a:lnTo>
                  <a:pt x="761" y="1244"/>
                </a:lnTo>
                <a:lnTo>
                  <a:pt x="738" y="1244"/>
                </a:lnTo>
                <a:lnTo>
                  <a:pt x="738" y="1166"/>
                </a:lnTo>
                <a:lnTo>
                  <a:pt x="715" y="1166"/>
                </a:lnTo>
                <a:lnTo>
                  <a:pt x="715" y="1088"/>
                </a:lnTo>
                <a:lnTo>
                  <a:pt x="691" y="1088"/>
                </a:lnTo>
                <a:lnTo>
                  <a:pt x="691" y="1011"/>
                </a:lnTo>
                <a:lnTo>
                  <a:pt x="666" y="1011"/>
                </a:lnTo>
                <a:lnTo>
                  <a:pt x="666" y="933"/>
                </a:lnTo>
                <a:lnTo>
                  <a:pt x="641" y="933"/>
                </a:lnTo>
                <a:lnTo>
                  <a:pt x="641" y="855"/>
                </a:lnTo>
                <a:lnTo>
                  <a:pt x="615" y="855"/>
                </a:lnTo>
                <a:lnTo>
                  <a:pt x="615" y="777"/>
                </a:lnTo>
                <a:lnTo>
                  <a:pt x="588" y="777"/>
                </a:lnTo>
                <a:lnTo>
                  <a:pt x="588" y="699"/>
                </a:lnTo>
                <a:lnTo>
                  <a:pt x="559" y="699"/>
                </a:lnTo>
                <a:lnTo>
                  <a:pt x="559" y="622"/>
                </a:lnTo>
                <a:lnTo>
                  <a:pt x="529" y="622"/>
                </a:lnTo>
                <a:lnTo>
                  <a:pt x="529" y="544"/>
                </a:lnTo>
                <a:lnTo>
                  <a:pt x="498" y="544"/>
                </a:lnTo>
                <a:lnTo>
                  <a:pt x="498" y="466"/>
                </a:lnTo>
                <a:lnTo>
                  <a:pt x="464" y="466"/>
                </a:lnTo>
                <a:lnTo>
                  <a:pt x="464" y="388"/>
                </a:lnTo>
                <a:lnTo>
                  <a:pt x="428" y="388"/>
                </a:lnTo>
                <a:lnTo>
                  <a:pt x="428" y="311"/>
                </a:lnTo>
                <a:lnTo>
                  <a:pt x="388" y="311"/>
                </a:lnTo>
                <a:lnTo>
                  <a:pt x="388" y="233"/>
                </a:lnTo>
                <a:lnTo>
                  <a:pt x="342" y="233"/>
                </a:lnTo>
                <a:lnTo>
                  <a:pt x="342" y="155"/>
                </a:lnTo>
                <a:lnTo>
                  <a:pt x="287" y="155"/>
                </a:lnTo>
                <a:lnTo>
                  <a:pt x="287" y="77"/>
                </a:lnTo>
                <a:lnTo>
                  <a:pt x="215" y="77"/>
                </a:lnTo>
                <a:lnTo>
                  <a:pt x="21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Freeform 74">
            <a:extLst>
              <a:ext uri="{FF2B5EF4-FFF2-40B4-BE49-F238E27FC236}">
                <a16:creationId xmlns:a16="http://schemas.microsoft.com/office/drawing/2014/main" id="{48922044-AE32-4F4C-ACC6-7CDBD18BE01D}"/>
              </a:ext>
            </a:extLst>
          </p:cNvPr>
          <p:cNvSpPr>
            <a:spLocks/>
          </p:cNvSpPr>
          <p:nvPr/>
        </p:nvSpPr>
        <p:spPr bwMode="auto">
          <a:xfrm flipV="1">
            <a:off x="5374248" y="4375080"/>
            <a:ext cx="1255712" cy="1489075"/>
          </a:xfrm>
          <a:custGeom>
            <a:avLst/>
            <a:gdLst>
              <a:gd name="T0" fmla="*/ 0 w 5281"/>
              <a:gd name="T1" fmla="*/ 2147483647 h 7777"/>
              <a:gd name="T2" fmla="*/ 0 w 5281"/>
              <a:gd name="T3" fmla="*/ 2147483647 h 7777"/>
              <a:gd name="T4" fmla="*/ 0 w 5281"/>
              <a:gd name="T5" fmla="*/ 2147483647 h 7777"/>
              <a:gd name="T6" fmla="*/ 0 w 5281"/>
              <a:gd name="T7" fmla="*/ 2147483647 h 7777"/>
              <a:gd name="T8" fmla="*/ 0 w 5281"/>
              <a:gd name="T9" fmla="*/ 2147483647 h 7777"/>
              <a:gd name="T10" fmla="*/ 0 w 5281"/>
              <a:gd name="T11" fmla="*/ 2147483647 h 7777"/>
              <a:gd name="T12" fmla="*/ 2147483647 w 5281"/>
              <a:gd name="T13" fmla="*/ 2147483647 h 7777"/>
              <a:gd name="T14" fmla="*/ 2147483647 w 5281"/>
              <a:gd name="T15" fmla="*/ 2147483647 h 7777"/>
              <a:gd name="T16" fmla="*/ 2147483647 w 5281"/>
              <a:gd name="T17" fmla="*/ 2147483647 h 7777"/>
              <a:gd name="T18" fmla="*/ 2147483647 w 5281"/>
              <a:gd name="T19" fmla="*/ 2147483647 h 7777"/>
              <a:gd name="T20" fmla="*/ 2147483647 w 5281"/>
              <a:gd name="T21" fmla="*/ 2147483647 h 7777"/>
              <a:gd name="T22" fmla="*/ 2147483647 w 5281"/>
              <a:gd name="T23" fmla="*/ 2147483647 h 7777"/>
              <a:gd name="T24" fmla="*/ 2147483647 w 5281"/>
              <a:gd name="T25" fmla="*/ 2147483647 h 7777"/>
              <a:gd name="T26" fmla="*/ 2147483647 w 5281"/>
              <a:gd name="T27" fmla="*/ 2147483647 h 7777"/>
              <a:gd name="T28" fmla="*/ 2147483647 w 5281"/>
              <a:gd name="T29" fmla="*/ 2147483647 h 7777"/>
              <a:gd name="T30" fmla="*/ 2147483647 w 5281"/>
              <a:gd name="T31" fmla="*/ 2147483647 h 7777"/>
              <a:gd name="T32" fmla="*/ 2147483647 w 5281"/>
              <a:gd name="T33" fmla="*/ 2147483647 h 7777"/>
              <a:gd name="T34" fmla="*/ 2147483647 w 5281"/>
              <a:gd name="T35" fmla="*/ 2147483647 h 7777"/>
              <a:gd name="T36" fmla="*/ 2147483647 w 5281"/>
              <a:gd name="T37" fmla="*/ 2147483647 h 7777"/>
              <a:gd name="T38" fmla="*/ 2147483647 w 5281"/>
              <a:gd name="T39" fmla="*/ 2147483647 h 7777"/>
              <a:gd name="T40" fmla="*/ 2147483647 w 5281"/>
              <a:gd name="T41" fmla="*/ 2147483647 h 7777"/>
              <a:gd name="T42" fmla="*/ 2147483647 w 5281"/>
              <a:gd name="T43" fmla="*/ 2147483647 h 7777"/>
              <a:gd name="T44" fmla="*/ 2147483647 w 5281"/>
              <a:gd name="T45" fmla="*/ 2147483647 h 7777"/>
              <a:gd name="T46" fmla="*/ 2147483647 w 5281"/>
              <a:gd name="T47" fmla="*/ 2147483647 h 7777"/>
              <a:gd name="T48" fmla="*/ 2147483647 w 5281"/>
              <a:gd name="T49" fmla="*/ 2147483647 h 7777"/>
              <a:gd name="T50" fmla="*/ 2147483647 w 5281"/>
              <a:gd name="T51" fmla="*/ 2147483647 h 7777"/>
              <a:gd name="T52" fmla="*/ 2147483647 w 5281"/>
              <a:gd name="T53" fmla="*/ 2147483647 h 7777"/>
              <a:gd name="T54" fmla="*/ 2147483647 w 5281"/>
              <a:gd name="T55" fmla="*/ 2147483647 h 7777"/>
              <a:gd name="T56" fmla="*/ 2147483647 w 5281"/>
              <a:gd name="T57" fmla="*/ 2147483647 h 7777"/>
              <a:gd name="T58" fmla="*/ 2147483647 w 5281"/>
              <a:gd name="T59" fmla="*/ 2147483647 h 7777"/>
              <a:gd name="T60" fmla="*/ 2147483647 w 5281"/>
              <a:gd name="T61" fmla="*/ 2147483647 h 7777"/>
              <a:gd name="T62" fmla="*/ 2147483647 w 5281"/>
              <a:gd name="T63" fmla="*/ 2147483647 h 7777"/>
              <a:gd name="T64" fmla="*/ 2147483647 w 5281"/>
              <a:gd name="T65" fmla="*/ 2147483647 h 7777"/>
              <a:gd name="T66" fmla="*/ 2147483647 w 5281"/>
              <a:gd name="T67" fmla="*/ 2147483647 h 7777"/>
              <a:gd name="T68" fmla="*/ 2147483647 w 5281"/>
              <a:gd name="T69" fmla="*/ 2147483647 h 7777"/>
              <a:gd name="T70" fmla="*/ 2147483647 w 5281"/>
              <a:gd name="T71" fmla="*/ 2147483647 h 7777"/>
              <a:gd name="T72" fmla="*/ 2147483647 w 5281"/>
              <a:gd name="T73" fmla="*/ 2147483647 h 7777"/>
              <a:gd name="T74" fmla="*/ 2147483647 w 5281"/>
              <a:gd name="T75" fmla="*/ 2147483647 h 7777"/>
              <a:gd name="T76" fmla="*/ 2147483647 w 5281"/>
              <a:gd name="T77" fmla="*/ 2147483647 h 7777"/>
              <a:gd name="T78" fmla="*/ 2147483647 w 5281"/>
              <a:gd name="T79" fmla="*/ 2147483647 h 7777"/>
              <a:gd name="T80" fmla="*/ 2147483647 w 5281"/>
              <a:gd name="T81" fmla="*/ 2147483647 h 7777"/>
              <a:gd name="T82" fmla="*/ 2147483647 w 5281"/>
              <a:gd name="T83" fmla="*/ 2147483647 h 7777"/>
              <a:gd name="T84" fmla="*/ 2147483647 w 5281"/>
              <a:gd name="T85" fmla="*/ 2147483647 h 7777"/>
              <a:gd name="T86" fmla="*/ 2147483647 w 5281"/>
              <a:gd name="T87" fmla="*/ 2147483647 h 7777"/>
              <a:gd name="T88" fmla="*/ 2147483647 w 5281"/>
              <a:gd name="T89" fmla="*/ 2147483647 h 7777"/>
              <a:gd name="T90" fmla="*/ 2147483647 w 5281"/>
              <a:gd name="T91" fmla="*/ 2147483647 h 7777"/>
              <a:gd name="T92" fmla="*/ 2147483647 w 5281"/>
              <a:gd name="T93" fmla="*/ 2147483647 h 7777"/>
              <a:gd name="T94" fmla="*/ 2147483647 w 5281"/>
              <a:gd name="T95" fmla="*/ 2147483647 h 7777"/>
              <a:gd name="T96" fmla="*/ 2147483647 w 5281"/>
              <a:gd name="T97" fmla="*/ 2147483647 h 7777"/>
              <a:gd name="T98" fmla="*/ 2147483647 w 5281"/>
              <a:gd name="T99" fmla="*/ 2147483647 h 7777"/>
              <a:gd name="T100" fmla="*/ 2147483647 w 5281"/>
              <a:gd name="T101" fmla="*/ 2147483647 h 7777"/>
              <a:gd name="T102" fmla="*/ 2147483647 w 5281"/>
              <a:gd name="T103" fmla="*/ 2147483647 h 7777"/>
              <a:gd name="T104" fmla="*/ 2147483647 w 5281"/>
              <a:gd name="T105" fmla="*/ 2147483647 h 7777"/>
              <a:gd name="T106" fmla="*/ 2147483647 w 5281"/>
              <a:gd name="T107" fmla="*/ 2147483647 h 7777"/>
              <a:gd name="T108" fmla="*/ 2147483647 w 5281"/>
              <a:gd name="T109" fmla="*/ 2147483647 h 7777"/>
              <a:gd name="T110" fmla="*/ 2147483647 w 5281"/>
              <a:gd name="T111" fmla="*/ 2147483647 h 7777"/>
              <a:gd name="T112" fmla="*/ 2147483647 w 528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281"/>
              <a:gd name="T172" fmla="*/ 0 h 7777"/>
              <a:gd name="T173" fmla="*/ 5281 w 528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281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0" y="155"/>
                </a:lnTo>
                <a:lnTo>
                  <a:pt x="0" y="233"/>
                </a:lnTo>
                <a:lnTo>
                  <a:pt x="0" y="311"/>
                </a:lnTo>
                <a:lnTo>
                  <a:pt x="0" y="388"/>
                </a:lnTo>
                <a:lnTo>
                  <a:pt x="0" y="466"/>
                </a:lnTo>
                <a:lnTo>
                  <a:pt x="0" y="544"/>
                </a:lnTo>
                <a:lnTo>
                  <a:pt x="0" y="622"/>
                </a:lnTo>
                <a:lnTo>
                  <a:pt x="0" y="699"/>
                </a:lnTo>
                <a:lnTo>
                  <a:pt x="0" y="777"/>
                </a:lnTo>
                <a:lnTo>
                  <a:pt x="0" y="855"/>
                </a:lnTo>
                <a:lnTo>
                  <a:pt x="0" y="933"/>
                </a:lnTo>
                <a:lnTo>
                  <a:pt x="0" y="1011"/>
                </a:lnTo>
                <a:lnTo>
                  <a:pt x="0" y="1088"/>
                </a:lnTo>
                <a:lnTo>
                  <a:pt x="0" y="1166"/>
                </a:lnTo>
                <a:lnTo>
                  <a:pt x="0" y="1244"/>
                </a:lnTo>
                <a:lnTo>
                  <a:pt x="0" y="1322"/>
                </a:lnTo>
                <a:lnTo>
                  <a:pt x="0" y="1399"/>
                </a:lnTo>
                <a:lnTo>
                  <a:pt x="0" y="1477"/>
                </a:lnTo>
                <a:lnTo>
                  <a:pt x="0" y="1555"/>
                </a:lnTo>
                <a:lnTo>
                  <a:pt x="0" y="1633"/>
                </a:lnTo>
                <a:lnTo>
                  <a:pt x="46" y="1633"/>
                </a:lnTo>
                <a:lnTo>
                  <a:pt x="46" y="1710"/>
                </a:lnTo>
                <a:lnTo>
                  <a:pt x="88" y="1710"/>
                </a:lnTo>
                <a:lnTo>
                  <a:pt x="88" y="1788"/>
                </a:lnTo>
                <a:lnTo>
                  <a:pt x="128" y="1788"/>
                </a:lnTo>
                <a:lnTo>
                  <a:pt x="128" y="1866"/>
                </a:lnTo>
                <a:lnTo>
                  <a:pt x="166" y="1866"/>
                </a:lnTo>
                <a:lnTo>
                  <a:pt x="166" y="1944"/>
                </a:lnTo>
                <a:lnTo>
                  <a:pt x="202" y="1944"/>
                </a:lnTo>
                <a:lnTo>
                  <a:pt x="202" y="2022"/>
                </a:lnTo>
                <a:lnTo>
                  <a:pt x="236" y="2022"/>
                </a:lnTo>
                <a:lnTo>
                  <a:pt x="236" y="2099"/>
                </a:lnTo>
                <a:lnTo>
                  <a:pt x="268" y="2099"/>
                </a:lnTo>
                <a:lnTo>
                  <a:pt x="268" y="2177"/>
                </a:lnTo>
                <a:lnTo>
                  <a:pt x="299" y="2177"/>
                </a:lnTo>
                <a:lnTo>
                  <a:pt x="299" y="2255"/>
                </a:lnTo>
                <a:lnTo>
                  <a:pt x="328" y="2255"/>
                </a:lnTo>
                <a:lnTo>
                  <a:pt x="328" y="2333"/>
                </a:lnTo>
                <a:lnTo>
                  <a:pt x="356" y="2333"/>
                </a:lnTo>
                <a:lnTo>
                  <a:pt x="356" y="2410"/>
                </a:lnTo>
                <a:lnTo>
                  <a:pt x="383" y="2410"/>
                </a:lnTo>
                <a:lnTo>
                  <a:pt x="383" y="2488"/>
                </a:lnTo>
                <a:lnTo>
                  <a:pt x="409" y="2488"/>
                </a:lnTo>
                <a:lnTo>
                  <a:pt x="409" y="2566"/>
                </a:lnTo>
                <a:lnTo>
                  <a:pt x="434" y="2566"/>
                </a:lnTo>
                <a:lnTo>
                  <a:pt x="434" y="2644"/>
                </a:lnTo>
                <a:lnTo>
                  <a:pt x="458" y="2644"/>
                </a:lnTo>
                <a:lnTo>
                  <a:pt x="458" y="2721"/>
                </a:lnTo>
                <a:lnTo>
                  <a:pt x="481" y="2721"/>
                </a:lnTo>
                <a:lnTo>
                  <a:pt x="481" y="2799"/>
                </a:lnTo>
                <a:lnTo>
                  <a:pt x="503" y="2799"/>
                </a:lnTo>
                <a:lnTo>
                  <a:pt x="503" y="2877"/>
                </a:lnTo>
                <a:lnTo>
                  <a:pt x="524" y="2877"/>
                </a:lnTo>
                <a:lnTo>
                  <a:pt x="524" y="2955"/>
                </a:lnTo>
                <a:lnTo>
                  <a:pt x="545" y="2955"/>
                </a:lnTo>
                <a:lnTo>
                  <a:pt x="545" y="3033"/>
                </a:lnTo>
                <a:lnTo>
                  <a:pt x="565" y="3033"/>
                </a:lnTo>
                <a:lnTo>
                  <a:pt x="565" y="3110"/>
                </a:lnTo>
                <a:lnTo>
                  <a:pt x="585" y="3110"/>
                </a:lnTo>
                <a:lnTo>
                  <a:pt x="585" y="3188"/>
                </a:lnTo>
                <a:lnTo>
                  <a:pt x="604" y="3188"/>
                </a:lnTo>
                <a:lnTo>
                  <a:pt x="604" y="3266"/>
                </a:lnTo>
                <a:lnTo>
                  <a:pt x="622" y="3266"/>
                </a:lnTo>
                <a:lnTo>
                  <a:pt x="622" y="3344"/>
                </a:lnTo>
                <a:lnTo>
                  <a:pt x="640" y="3344"/>
                </a:lnTo>
                <a:lnTo>
                  <a:pt x="640" y="3421"/>
                </a:lnTo>
                <a:lnTo>
                  <a:pt x="658" y="3421"/>
                </a:lnTo>
                <a:lnTo>
                  <a:pt x="658" y="3499"/>
                </a:lnTo>
                <a:lnTo>
                  <a:pt x="675" y="3499"/>
                </a:lnTo>
                <a:lnTo>
                  <a:pt x="675" y="3577"/>
                </a:lnTo>
                <a:lnTo>
                  <a:pt x="691" y="3577"/>
                </a:lnTo>
                <a:lnTo>
                  <a:pt x="691" y="3655"/>
                </a:lnTo>
                <a:lnTo>
                  <a:pt x="708" y="3655"/>
                </a:lnTo>
                <a:lnTo>
                  <a:pt x="708" y="3732"/>
                </a:lnTo>
                <a:lnTo>
                  <a:pt x="724" y="3732"/>
                </a:lnTo>
                <a:lnTo>
                  <a:pt x="724" y="3810"/>
                </a:lnTo>
                <a:lnTo>
                  <a:pt x="739" y="3810"/>
                </a:lnTo>
                <a:lnTo>
                  <a:pt x="739" y="3888"/>
                </a:lnTo>
                <a:lnTo>
                  <a:pt x="754" y="3888"/>
                </a:lnTo>
                <a:lnTo>
                  <a:pt x="754" y="3966"/>
                </a:lnTo>
                <a:lnTo>
                  <a:pt x="769" y="3966"/>
                </a:lnTo>
                <a:lnTo>
                  <a:pt x="769" y="4044"/>
                </a:lnTo>
                <a:lnTo>
                  <a:pt x="784" y="4044"/>
                </a:lnTo>
                <a:lnTo>
                  <a:pt x="784" y="4121"/>
                </a:lnTo>
                <a:lnTo>
                  <a:pt x="798" y="4121"/>
                </a:lnTo>
                <a:lnTo>
                  <a:pt x="798" y="4199"/>
                </a:lnTo>
                <a:lnTo>
                  <a:pt x="813" y="4199"/>
                </a:lnTo>
                <a:lnTo>
                  <a:pt x="813" y="4277"/>
                </a:lnTo>
                <a:lnTo>
                  <a:pt x="826" y="4277"/>
                </a:lnTo>
                <a:lnTo>
                  <a:pt x="826" y="4355"/>
                </a:lnTo>
                <a:lnTo>
                  <a:pt x="840" y="4355"/>
                </a:lnTo>
                <a:lnTo>
                  <a:pt x="840" y="4432"/>
                </a:lnTo>
                <a:lnTo>
                  <a:pt x="854" y="4432"/>
                </a:lnTo>
                <a:lnTo>
                  <a:pt x="854" y="4510"/>
                </a:lnTo>
                <a:lnTo>
                  <a:pt x="867" y="4510"/>
                </a:lnTo>
                <a:lnTo>
                  <a:pt x="867" y="4588"/>
                </a:lnTo>
                <a:lnTo>
                  <a:pt x="880" y="4588"/>
                </a:lnTo>
                <a:lnTo>
                  <a:pt x="880" y="4666"/>
                </a:lnTo>
                <a:lnTo>
                  <a:pt x="893" y="4666"/>
                </a:lnTo>
                <a:lnTo>
                  <a:pt x="893" y="4743"/>
                </a:lnTo>
                <a:lnTo>
                  <a:pt x="906" y="4743"/>
                </a:lnTo>
                <a:lnTo>
                  <a:pt x="906" y="4821"/>
                </a:lnTo>
                <a:lnTo>
                  <a:pt x="918" y="4821"/>
                </a:lnTo>
                <a:lnTo>
                  <a:pt x="918" y="4899"/>
                </a:lnTo>
                <a:lnTo>
                  <a:pt x="931" y="4899"/>
                </a:lnTo>
                <a:lnTo>
                  <a:pt x="931" y="4977"/>
                </a:lnTo>
                <a:lnTo>
                  <a:pt x="943" y="4977"/>
                </a:lnTo>
                <a:lnTo>
                  <a:pt x="943" y="5055"/>
                </a:lnTo>
                <a:lnTo>
                  <a:pt x="955" y="5055"/>
                </a:lnTo>
                <a:lnTo>
                  <a:pt x="955" y="5132"/>
                </a:lnTo>
                <a:lnTo>
                  <a:pt x="967" y="5132"/>
                </a:lnTo>
                <a:lnTo>
                  <a:pt x="967" y="5210"/>
                </a:lnTo>
                <a:lnTo>
                  <a:pt x="979" y="5210"/>
                </a:lnTo>
                <a:lnTo>
                  <a:pt x="979" y="5288"/>
                </a:lnTo>
                <a:lnTo>
                  <a:pt x="991" y="5288"/>
                </a:lnTo>
                <a:lnTo>
                  <a:pt x="991" y="5366"/>
                </a:lnTo>
                <a:lnTo>
                  <a:pt x="1003" y="5366"/>
                </a:lnTo>
                <a:lnTo>
                  <a:pt x="1003" y="5443"/>
                </a:lnTo>
                <a:lnTo>
                  <a:pt x="1015" y="5443"/>
                </a:lnTo>
                <a:lnTo>
                  <a:pt x="1015" y="5521"/>
                </a:lnTo>
                <a:lnTo>
                  <a:pt x="1027" y="5521"/>
                </a:lnTo>
                <a:lnTo>
                  <a:pt x="1027" y="5599"/>
                </a:lnTo>
                <a:lnTo>
                  <a:pt x="1038" y="5599"/>
                </a:lnTo>
                <a:lnTo>
                  <a:pt x="1038" y="5677"/>
                </a:lnTo>
                <a:lnTo>
                  <a:pt x="1050" y="5677"/>
                </a:lnTo>
                <a:lnTo>
                  <a:pt x="1050" y="5754"/>
                </a:lnTo>
                <a:lnTo>
                  <a:pt x="1062" y="5754"/>
                </a:lnTo>
                <a:lnTo>
                  <a:pt x="1062" y="5832"/>
                </a:lnTo>
                <a:lnTo>
                  <a:pt x="1073" y="5832"/>
                </a:lnTo>
                <a:lnTo>
                  <a:pt x="1073" y="5910"/>
                </a:lnTo>
                <a:lnTo>
                  <a:pt x="1085" y="5910"/>
                </a:lnTo>
                <a:lnTo>
                  <a:pt x="1085" y="5988"/>
                </a:lnTo>
                <a:lnTo>
                  <a:pt x="1097" y="5988"/>
                </a:lnTo>
                <a:lnTo>
                  <a:pt x="1097" y="6066"/>
                </a:lnTo>
                <a:lnTo>
                  <a:pt x="1108" y="6066"/>
                </a:lnTo>
                <a:lnTo>
                  <a:pt x="1108" y="6143"/>
                </a:lnTo>
                <a:lnTo>
                  <a:pt x="1120" y="6143"/>
                </a:lnTo>
                <a:lnTo>
                  <a:pt x="1120" y="6221"/>
                </a:lnTo>
                <a:lnTo>
                  <a:pt x="1132" y="6221"/>
                </a:lnTo>
                <a:lnTo>
                  <a:pt x="1132" y="6299"/>
                </a:lnTo>
                <a:lnTo>
                  <a:pt x="1143" y="6299"/>
                </a:lnTo>
                <a:lnTo>
                  <a:pt x="1143" y="6377"/>
                </a:lnTo>
                <a:lnTo>
                  <a:pt x="1155" y="6377"/>
                </a:lnTo>
                <a:lnTo>
                  <a:pt x="1155" y="6454"/>
                </a:lnTo>
                <a:lnTo>
                  <a:pt x="1167" y="6454"/>
                </a:lnTo>
                <a:lnTo>
                  <a:pt x="1167" y="6532"/>
                </a:lnTo>
                <a:lnTo>
                  <a:pt x="1180" y="6532"/>
                </a:lnTo>
                <a:lnTo>
                  <a:pt x="1180" y="6610"/>
                </a:lnTo>
                <a:lnTo>
                  <a:pt x="1192" y="6610"/>
                </a:lnTo>
                <a:lnTo>
                  <a:pt x="1192" y="6688"/>
                </a:lnTo>
                <a:lnTo>
                  <a:pt x="1204" y="6688"/>
                </a:lnTo>
                <a:lnTo>
                  <a:pt x="1204" y="6765"/>
                </a:lnTo>
                <a:lnTo>
                  <a:pt x="1217" y="6765"/>
                </a:lnTo>
                <a:lnTo>
                  <a:pt x="1217" y="6843"/>
                </a:lnTo>
                <a:lnTo>
                  <a:pt x="1230" y="6843"/>
                </a:lnTo>
                <a:lnTo>
                  <a:pt x="1230" y="6921"/>
                </a:lnTo>
                <a:lnTo>
                  <a:pt x="1244" y="6921"/>
                </a:lnTo>
                <a:lnTo>
                  <a:pt x="1244" y="6999"/>
                </a:lnTo>
                <a:lnTo>
                  <a:pt x="1257" y="6999"/>
                </a:lnTo>
                <a:lnTo>
                  <a:pt x="1257" y="7077"/>
                </a:lnTo>
                <a:lnTo>
                  <a:pt x="1272" y="7077"/>
                </a:lnTo>
                <a:lnTo>
                  <a:pt x="1272" y="7154"/>
                </a:lnTo>
                <a:lnTo>
                  <a:pt x="1286" y="7154"/>
                </a:lnTo>
                <a:lnTo>
                  <a:pt x="1286" y="7232"/>
                </a:lnTo>
                <a:lnTo>
                  <a:pt x="1302" y="7232"/>
                </a:lnTo>
                <a:lnTo>
                  <a:pt x="1302" y="7310"/>
                </a:lnTo>
                <a:lnTo>
                  <a:pt x="1318" y="7310"/>
                </a:lnTo>
                <a:lnTo>
                  <a:pt x="1318" y="7388"/>
                </a:lnTo>
                <a:lnTo>
                  <a:pt x="1336" y="7388"/>
                </a:lnTo>
                <a:lnTo>
                  <a:pt x="1336" y="7465"/>
                </a:lnTo>
                <a:lnTo>
                  <a:pt x="1355" y="7465"/>
                </a:lnTo>
                <a:lnTo>
                  <a:pt x="1355" y="7543"/>
                </a:lnTo>
                <a:lnTo>
                  <a:pt x="1488" y="7543"/>
                </a:lnTo>
                <a:lnTo>
                  <a:pt x="1488" y="7621"/>
                </a:lnTo>
                <a:lnTo>
                  <a:pt x="1631" y="7621"/>
                </a:lnTo>
                <a:lnTo>
                  <a:pt x="1631" y="7699"/>
                </a:lnTo>
                <a:lnTo>
                  <a:pt x="1763" y="7699"/>
                </a:lnTo>
                <a:lnTo>
                  <a:pt x="1763" y="7777"/>
                </a:lnTo>
                <a:lnTo>
                  <a:pt x="5281" y="7777"/>
                </a:lnTo>
                <a:lnTo>
                  <a:pt x="5281" y="7699"/>
                </a:lnTo>
                <a:lnTo>
                  <a:pt x="5281" y="7621"/>
                </a:lnTo>
                <a:lnTo>
                  <a:pt x="5281" y="7543"/>
                </a:lnTo>
                <a:lnTo>
                  <a:pt x="5281" y="7465"/>
                </a:lnTo>
                <a:lnTo>
                  <a:pt x="5205" y="7465"/>
                </a:lnTo>
                <a:lnTo>
                  <a:pt x="5205" y="7388"/>
                </a:lnTo>
                <a:lnTo>
                  <a:pt x="4797" y="7388"/>
                </a:lnTo>
                <a:lnTo>
                  <a:pt x="4797" y="7310"/>
                </a:lnTo>
                <a:lnTo>
                  <a:pt x="4495" y="7310"/>
                </a:lnTo>
                <a:lnTo>
                  <a:pt x="4495" y="7232"/>
                </a:lnTo>
                <a:lnTo>
                  <a:pt x="4259" y="7232"/>
                </a:lnTo>
                <a:lnTo>
                  <a:pt x="4259" y="7154"/>
                </a:lnTo>
                <a:lnTo>
                  <a:pt x="4067" y="7154"/>
                </a:lnTo>
                <a:lnTo>
                  <a:pt x="4067" y="7077"/>
                </a:lnTo>
                <a:lnTo>
                  <a:pt x="3908" y="7077"/>
                </a:lnTo>
                <a:lnTo>
                  <a:pt x="3908" y="6999"/>
                </a:lnTo>
                <a:lnTo>
                  <a:pt x="3772" y="6999"/>
                </a:lnTo>
                <a:lnTo>
                  <a:pt x="3772" y="6921"/>
                </a:lnTo>
                <a:lnTo>
                  <a:pt x="3655" y="6921"/>
                </a:lnTo>
                <a:lnTo>
                  <a:pt x="3655" y="6843"/>
                </a:lnTo>
                <a:lnTo>
                  <a:pt x="3552" y="6843"/>
                </a:lnTo>
                <a:lnTo>
                  <a:pt x="3552" y="6765"/>
                </a:lnTo>
                <a:lnTo>
                  <a:pt x="3461" y="6765"/>
                </a:lnTo>
                <a:lnTo>
                  <a:pt x="3461" y="6688"/>
                </a:lnTo>
                <a:lnTo>
                  <a:pt x="3379" y="6688"/>
                </a:lnTo>
                <a:lnTo>
                  <a:pt x="3379" y="6610"/>
                </a:lnTo>
                <a:lnTo>
                  <a:pt x="3305" y="6610"/>
                </a:lnTo>
                <a:lnTo>
                  <a:pt x="3305" y="6532"/>
                </a:lnTo>
                <a:lnTo>
                  <a:pt x="3237" y="6532"/>
                </a:lnTo>
                <a:lnTo>
                  <a:pt x="3237" y="6454"/>
                </a:lnTo>
                <a:lnTo>
                  <a:pt x="3176" y="6454"/>
                </a:lnTo>
                <a:lnTo>
                  <a:pt x="3176" y="6377"/>
                </a:lnTo>
                <a:lnTo>
                  <a:pt x="3119" y="6377"/>
                </a:lnTo>
                <a:lnTo>
                  <a:pt x="3119" y="6299"/>
                </a:lnTo>
                <a:lnTo>
                  <a:pt x="3067" y="6299"/>
                </a:lnTo>
                <a:lnTo>
                  <a:pt x="3067" y="6221"/>
                </a:lnTo>
                <a:lnTo>
                  <a:pt x="3018" y="6221"/>
                </a:lnTo>
                <a:lnTo>
                  <a:pt x="3018" y="6143"/>
                </a:lnTo>
                <a:lnTo>
                  <a:pt x="2972" y="6143"/>
                </a:lnTo>
                <a:lnTo>
                  <a:pt x="2972" y="6066"/>
                </a:lnTo>
                <a:lnTo>
                  <a:pt x="2929" y="6066"/>
                </a:lnTo>
                <a:lnTo>
                  <a:pt x="2929" y="5988"/>
                </a:lnTo>
                <a:lnTo>
                  <a:pt x="2889" y="5988"/>
                </a:lnTo>
                <a:lnTo>
                  <a:pt x="2889" y="5910"/>
                </a:lnTo>
                <a:lnTo>
                  <a:pt x="2851" y="5910"/>
                </a:lnTo>
                <a:lnTo>
                  <a:pt x="2851" y="5832"/>
                </a:lnTo>
                <a:lnTo>
                  <a:pt x="2816" y="5832"/>
                </a:lnTo>
                <a:lnTo>
                  <a:pt x="2816" y="5754"/>
                </a:lnTo>
                <a:lnTo>
                  <a:pt x="2782" y="5754"/>
                </a:lnTo>
                <a:lnTo>
                  <a:pt x="2782" y="5677"/>
                </a:lnTo>
                <a:lnTo>
                  <a:pt x="2749" y="5677"/>
                </a:lnTo>
                <a:lnTo>
                  <a:pt x="2749" y="5599"/>
                </a:lnTo>
                <a:lnTo>
                  <a:pt x="2719" y="5599"/>
                </a:lnTo>
                <a:lnTo>
                  <a:pt x="2719" y="5521"/>
                </a:lnTo>
                <a:lnTo>
                  <a:pt x="2689" y="5521"/>
                </a:lnTo>
                <a:lnTo>
                  <a:pt x="2689" y="5443"/>
                </a:lnTo>
                <a:lnTo>
                  <a:pt x="2661" y="5443"/>
                </a:lnTo>
                <a:lnTo>
                  <a:pt x="2661" y="5366"/>
                </a:lnTo>
                <a:lnTo>
                  <a:pt x="2634" y="5366"/>
                </a:lnTo>
                <a:lnTo>
                  <a:pt x="2634" y="5288"/>
                </a:lnTo>
                <a:lnTo>
                  <a:pt x="2609" y="5288"/>
                </a:lnTo>
                <a:lnTo>
                  <a:pt x="2609" y="5210"/>
                </a:lnTo>
                <a:lnTo>
                  <a:pt x="2584" y="5210"/>
                </a:lnTo>
                <a:lnTo>
                  <a:pt x="2584" y="5132"/>
                </a:lnTo>
                <a:lnTo>
                  <a:pt x="2560" y="5132"/>
                </a:lnTo>
                <a:lnTo>
                  <a:pt x="2560" y="5055"/>
                </a:lnTo>
                <a:lnTo>
                  <a:pt x="2537" y="5055"/>
                </a:lnTo>
                <a:lnTo>
                  <a:pt x="2537" y="4977"/>
                </a:lnTo>
                <a:lnTo>
                  <a:pt x="2515" y="4977"/>
                </a:lnTo>
                <a:lnTo>
                  <a:pt x="2515" y="4899"/>
                </a:lnTo>
                <a:lnTo>
                  <a:pt x="2493" y="4899"/>
                </a:lnTo>
                <a:lnTo>
                  <a:pt x="2493" y="4821"/>
                </a:lnTo>
                <a:lnTo>
                  <a:pt x="2473" y="4821"/>
                </a:lnTo>
                <a:lnTo>
                  <a:pt x="2473" y="4743"/>
                </a:lnTo>
                <a:lnTo>
                  <a:pt x="2452" y="4743"/>
                </a:lnTo>
                <a:lnTo>
                  <a:pt x="2452" y="4666"/>
                </a:lnTo>
                <a:lnTo>
                  <a:pt x="2433" y="4666"/>
                </a:lnTo>
                <a:lnTo>
                  <a:pt x="2433" y="4588"/>
                </a:lnTo>
                <a:lnTo>
                  <a:pt x="2414" y="4588"/>
                </a:lnTo>
                <a:lnTo>
                  <a:pt x="2414" y="4510"/>
                </a:lnTo>
                <a:lnTo>
                  <a:pt x="2395" y="4510"/>
                </a:lnTo>
                <a:lnTo>
                  <a:pt x="2395" y="4432"/>
                </a:lnTo>
                <a:lnTo>
                  <a:pt x="2377" y="4432"/>
                </a:lnTo>
                <a:lnTo>
                  <a:pt x="2377" y="4355"/>
                </a:lnTo>
                <a:lnTo>
                  <a:pt x="2360" y="4355"/>
                </a:lnTo>
                <a:lnTo>
                  <a:pt x="2360" y="4277"/>
                </a:lnTo>
                <a:lnTo>
                  <a:pt x="2343" y="4277"/>
                </a:lnTo>
                <a:lnTo>
                  <a:pt x="2343" y="4199"/>
                </a:lnTo>
                <a:lnTo>
                  <a:pt x="2326" y="4199"/>
                </a:lnTo>
                <a:lnTo>
                  <a:pt x="2326" y="4121"/>
                </a:lnTo>
                <a:lnTo>
                  <a:pt x="2310" y="4121"/>
                </a:lnTo>
                <a:lnTo>
                  <a:pt x="2310" y="4044"/>
                </a:lnTo>
                <a:lnTo>
                  <a:pt x="2294" y="4044"/>
                </a:lnTo>
                <a:lnTo>
                  <a:pt x="2294" y="3966"/>
                </a:lnTo>
                <a:lnTo>
                  <a:pt x="2279" y="3966"/>
                </a:lnTo>
                <a:lnTo>
                  <a:pt x="2279" y="3888"/>
                </a:lnTo>
                <a:lnTo>
                  <a:pt x="2263" y="3888"/>
                </a:lnTo>
                <a:lnTo>
                  <a:pt x="2263" y="3810"/>
                </a:lnTo>
                <a:lnTo>
                  <a:pt x="2248" y="3810"/>
                </a:lnTo>
                <a:lnTo>
                  <a:pt x="2248" y="3732"/>
                </a:lnTo>
                <a:lnTo>
                  <a:pt x="2234" y="3732"/>
                </a:lnTo>
                <a:lnTo>
                  <a:pt x="2234" y="3655"/>
                </a:lnTo>
                <a:lnTo>
                  <a:pt x="2219" y="3655"/>
                </a:lnTo>
                <a:lnTo>
                  <a:pt x="2219" y="3577"/>
                </a:lnTo>
                <a:lnTo>
                  <a:pt x="2205" y="3577"/>
                </a:lnTo>
                <a:lnTo>
                  <a:pt x="2205" y="3499"/>
                </a:lnTo>
                <a:lnTo>
                  <a:pt x="2191" y="3499"/>
                </a:lnTo>
                <a:lnTo>
                  <a:pt x="2191" y="3421"/>
                </a:lnTo>
                <a:lnTo>
                  <a:pt x="2178" y="3421"/>
                </a:lnTo>
                <a:lnTo>
                  <a:pt x="2178" y="3344"/>
                </a:lnTo>
                <a:lnTo>
                  <a:pt x="2164" y="3344"/>
                </a:lnTo>
                <a:lnTo>
                  <a:pt x="2164" y="3266"/>
                </a:lnTo>
                <a:lnTo>
                  <a:pt x="2151" y="3266"/>
                </a:lnTo>
                <a:lnTo>
                  <a:pt x="2151" y="3188"/>
                </a:lnTo>
                <a:lnTo>
                  <a:pt x="2138" y="3188"/>
                </a:lnTo>
                <a:lnTo>
                  <a:pt x="2138" y="3110"/>
                </a:lnTo>
                <a:lnTo>
                  <a:pt x="2125" y="3110"/>
                </a:lnTo>
                <a:lnTo>
                  <a:pt x="2125" y="3033"/>
                </a:lnTo>
                <a:lnTo>
                  <a:pt x="2112" y="3033"/>
                </a:lnTo>
                <a:lnTo>
                  <a:pt x="2112" y="2955"/>
                </a:lnTo>
                <a:lnTo>
                  <a:pt x="2099" y="2955"/>
                </a:lnTo>
                <a:lnTo>
                  <a:pt x="2099" y="2877"/>
                </a:lnTo>
                <a:lnTo>
                  <a:pt x="2087" y="2877"/>
                </a:lnTo>
                <a:lnTo>
                  <a:pt x="2087" y="2799"/>
                </a:lnTo>
                <a:lnTo>
                  <a:pt x="2075" y="2799"/>
                </a:lnTo>
                <a:lnTo>
                  <a:pt x="2075" y="2721"/>
                </a:lnTo>
                <a:lnTo>
                  <a:pt x="2062" y="2721"/>
                </a:lnTo>
                <a:lnTo>
                  <a:pt x="2062" y="2644"/>
                </a:lnTo>
                <a:lnTo>
                  <a:pt x="2050" y="2644"/>
                </a:lnTo>
                <a:lnTo>
                  <a:pt x="2050" y="2566"/>
                </a:lnTo>
                <a:lnTo>
                  <a:pt x="2038" y="2566"/>
                </a:lnTo>
                <a:lnTo>
                  <a:pt x="2038" y="2488"/>
                </a:lnTo>
                <a:lnTo>
                  <a:pt x="2026" y="2488"/>
                </a:lnTo>
                <a:lnTo>
                  <a:pt x="2026" y="2410"/>
                </a:lnTo>
                <a:lnTo>
                  <a:pt x="2015" y="2410"/>
                </a:lnTo>
                <a:lnTo>
                  <a:pt x="2015" y="2333"/>
                </a:lnTo>
                <a:lnTo>
                  <a:pt x="2003" y="2333"/>
                </a:lnTo>
                <a:lnTo>
                  <a:pt x="2003" y="2255"/>
                </a:lnTo>
                <a:lnTo>
                  <a:pt x="1991" y="2255"/>
                </a:lnTo>
                <a:lnTo>
                  <a:pt x="1991" y="2177"/>
                </a:lnTo>
                <a:lnTo>
                  <a:pt x="1979" y="2177"/>
                </a:lnTo>
                <a:lnTo>
                  <a:pt x="1979" y="2099"/>
                </a:lnTo>
                <a:lnTo>
                  <a:pt x="1968" y="2099"/>
                </a:lnTo>
                <a:lnTo>
                  <a:pt x="1968" y="2022"/>
                </a:lnTo>
                <a:lnTo>
                  <a:pt x="1956" y="2022"/>
                </a:lnTo>
                <a:lnTo>
                  <a:pt x="1956" y="1944"/>
                </a:lnTo>
                <a:lnTo>
                  <a:pt x="1944" y="1944"/>
                </a:lnTo>
                <a:lnTo>
                  <a:pt x="1944" y="1866"/>
                </a:lnTo>
                <a:lnTo>
                  <a:pt x="1933" y="1866"/>
                </a:lnTo>
                <a:lnTo>
                  <a:pt x="1933" y="1788"/>
                </a:lnTo>
                <a:lnTo>
                  <a:pt x="1921" y="1788"/>
                </a:lnTo>
                <a:lnTo>
                  <a:pt x="1921" y="1710"/>
                </a:lnTo>
                <a:lnTo>
                  <a:pt x="1910" y="1710"/>
                </a:lnTo>
                <a:lnTo>
                  <a:pt x="1910" y="1633"/>
                </a:lnTo>
                <a:lnTo>
                  <a:pt x="1898" y="1633"/>
                </a:lnTo>
                <a:lnTo>
                  <a:pt x="1898" y="1555"/>
                </a:lnTo>
                <a:lnTo>
                  <a:pt x="1886" y="1555"/>
                </a:lnTo>
                <a:lnTo>
                  <a:pt x="1886" y="1477"/>
                </a:lnTo>
                <a:lnTo>
                  <a:pt x="1850" y="1477"/>
                </a:lnTo>
                <a:lnTo>
                  <a:pt x="1850" y="1399"/>
                </a:lnTo>
                <a:lnTo>
                  <a:pt x="1815" y="1399"/>
                </a:lnTo>
                <a:lnTo>
                  <a:pt x="1815" y="1322"/>
                </a:lnTo>
                <a:lnTo>
                  <a:pt x="1782" y="1322"/>
                </a:lnTo>
                <a:lnTo>
                  <a:pt x="1782" y="1244"/>
                </a:lnTo>
                <a:lnTo>
                  <a:pt x="1750" y="1244"/>
                </a:lnTo>
                <a:lnTo>
                  <a:pt x="1750" y="1166"/>
                </a:lnTo>
                <a:lnTo>
                  <a:pt x="1719" y="1166"/>
                </a:lnTo>
                <a:lnTo>
                  <a:pt x="1719" y="1088"/>
                </a:lnTo>
                <a:lnTo>
                  <a:pt x="1689" y="1088"/>
                </a:lnTo>
                <a:lnTo>
                  <a:pt x="1689" y="1011"/>
                </a:lnTo>
                <a:lnTo>
                  <a:pt x="1660" y="1011"/>
                </a:lnTo>
                <a:lnTo>
                  <a:pt x="1660" y="933"/>
                </a:lnTo>
                <a:lnTo>
                  <a:pt x="1632" y="933"/>
                </a:lnTo>
                <a:lnTo>
                  <a:pt x="1632" y="855"/>
                </a:lnTo>
                <a:lnTo>
                  <a:pt x="1605" y="855"/>
                </a:lnTo>
                <a:lnTo>
                  <a:pt x="1605" y="777"/>
                </a:lnTo>
                <a:lnTo>
                  <a:pt x="1579" y="777"/>
                </a:lnTo>
                <a:lnTo>
                  <a:pt x="1579" y="699"/>
                </a:lnTo>
                <a:lnTo>
                  <a:pt x="1554" y="699"/>
                </a:lnTo>
                <a:lnTo>
                  <a:pt x="1554" y="622"/>
                </a:lnTo>
                <a:lnTo>
                  <a:pt x="1529" y="622"/>
                </a:lnTo>
                <a:lnTo>
                  <a:pt x="1529" y="544"/>
                </a:lnTo>
                <a:lnTo>
                  <a:pt x="1505" y="544"/>
                </a:lnTo>
                <a:lnTo>
                  <a:pt x="1505" y="466"/>
                </a:lnTo>
                <a:lnTo>
                  <a:pt x="1482" y="466"/>
                </a:lnTo>
                <a:lnTo>
                  <a:pt x="1482" y="388"/>
                </a:lnTo>
                <a:lnTo>
                  <a:pt x="1460" y="388"/>
                </a:lnTo>
                <a:lnTo>
                  <a:pt x="1460" y="311"/>
                </a:lnTo>
                <a:lnTo>
                  <a:pt x="1439" y="311"/>
                </a:lnTo>
                <a:lnTo>
                  <a:pt x="1439" y="233"/>
                </a:lnTo>
                <a:lnTo>
                  <a:pt x="1417" y="233"/>
                </a:lnTo>
                <a:lnTo>
                  <a:pt x="1417" y="155"/>
                </a:lnTo>
                <a:lnTo>
                  <a:pt x="1397" y="155"/>
                </a:lnTo>
                <a:lnTo>
                  <a:pt x="1397" y="77"/>
                </a:lnTo>
                <a:lnTo>
                  <a:pt x="1377" y="77"/>
                </a:lnTo>
                <a:lnTo>
                  <a:pt x="1377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Rectangle 75">
            <a:extLst>
              <a:ext uri="{FF2B5EF4-FFF2-40B4-BE49-F238E27FC236}">
                <a16:creationId xmlns:a16="http://schemas.microsoft.com/office/drawing/2014/main" id="{0308903D-38C5-8440-9835-6CEC4BC2A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085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2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0" name="Rectangle 76">
            <a:extLst>
              <a:ext uri="{FF2B5EF4-FFF2-40B4-BE49-F238E27FC236}">
                <a16:creationId xmlns:a16="http://schemas.microsoft.com/office/drawing/2014/main" id="{93AD9C39-794A-2442-8449-B9F5D26F2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860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4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1" name="Rectangle 77">
            <a:extLst>
              <a:ext uri="{FF2B5EF4-FFF2-40B4-BE49-F238E27FC236}">
                <a16:creationId xmlns:a16="http://schemas.microsoft.com/office/drawing/2014/main" id="{032B1581-6A8E-0040-AED4-BBBE40031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635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6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2" name="Rectangle 78">
            <a:extLst>
              <a:ext uri="{FF2B5EF4-FFF2-40B4-BE49-F238E27FC236}">
                <a16:creationId xmlns:a16="http://schemas.microsoft.com/office/drawing/2014/main" id="{239C6375-B66C-454C-9664-516DE7DE9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410" y="5935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8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3" name="Rectangle 79">
            <a:extLst>
              <a:ext uri="{FF2B5EF4-FFF2-40B4-BE49-F238E27FC236}">
                <a16:creationId xmlns:a16="http://schemas.microsoft.com/office/drawing/2014/main" id="{93754A48-E652-0E41-9D87-D98A46D2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610" y="5935592"/>
            <a:ext cx="17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84" name="Rectangle 80">
            <a:extLst>
              <a:ext uri="{FF2B5EF4-FFF2-40B4-BE49-F238E27FC236}">
                <a16:creationId xmlns:a16="http://schemas.microsoft.com/office/drawing/2014/main" id="{A7902F65-F446-C44B-8559-1547C30E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5773667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0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85" name="Group 81">
            <a:extLst>
              <a:ext uri="{FF2B5EF4-FFF2-40B4-BE49-F238E27FC236}">
                <a16:creationId xmlns:a16="http://schemas.microsoft.com/office/drawing/2014/main" id="{CD036A6E-1ECF-CD4E-839A-3AA4AE03BD52}"/>
              </a:ext>
            </a:extLst>
          </p:cNvPr>
          <p:cNvGrpSpPr>
            <a:grpSpLocks/>
          </p:cNvGrpSpPr>
          <p:nvPr/>
        </p:nvGrpSpPr>
        <p:grpSpPr bwMode="auto">
          <a:xfrm>
            <a:off x="2756460" y="641280"/>
            <a:ext cx="6416675" cy="5294312"/>
            <a:chOff x="816" y="713"/>
            <a:chExt cx="4042" cy="3335"/>
          </a:xfrm>
        </p:grpSpPr>
        <p:sp>
          <p:nvSpPr>
            <p:cNvPr id="86" name="Line 82">
              <a:extLst>
                <a:ext uri="{FF2B5EF4-FFF2-40B4-BE49-F238E27FC236}">
                  <a16:creationId xmlns:a16="http://schemas.microsoft.com/office/drawing/2014/main" id="{A77C1C66-47D8-5E48-A07D-FABCE5332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651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83">
              <a:extLst>
                <a:ext uri="{FF2B5EF4-FFF2-40B4-BE49-F238E27FC236}">
                  <a16:creationId xmlns:a16="http://schemas.microsoft.com/office/drawing/2014/main" id="{3F316F83-F952-E24D-A285-565812C53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84">
              <a:extLst>
                <a:ext uri="{FF2B5EF4-FFF2-40B4-BE49-F238E27FC236}">
                  <a16:creationId xmlns:a16="http://schemas.microsoft.com/office/drawing/2014/main" id="{EAACABFC-DC85-0947-8586-F047948582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5">
              <a:extLst>
                <a:ext uri="{FF2B5EF4-FFF2-40B4-BE49-F238E27FC236}">
                  <a16:creationId xmlns:a16="http://schemas.microsoft.com/office/drawing/2014/main" id="{6A247588-5E86-1D46-B704-B929A4534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86">
              <a:extLst>
                <a:ext uri="{FF2B5EF4-FFF2-40B4-BE49-F238E27FC236}">
                  <a16:creationId xmlns:a16="http://schemas.microsoft.com/office/drawing/2014/main" id="{EF4C00EB-080E-9E47-B201-FAA6CCF4B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87">
              <a:extLst>
                <a:ext uri="{FF2B5EF4-FFF2-40B4-BE49-F238E27FC236}">
                  <a16:creationId xmlns:a16="http://schemas.microsoft.com/office/drawing/2014/main" id="{71C8F8E3-1415-004E-B037-99CFDAF6B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88">
              <a:extLst>
                <a:ext uri="{FF2B5EF4-FFF2-40B4-BE49-F238E27FC236}">
                  <a16:creationId xmlns:a16="http://schemas.microsoft.com/office/drawing/2014/main" id="{7D8D46C1-40B0-624C-8D81-FD0DD2B78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89">
              <a:extLst>
                <a:ext uri="{FF2B5EF4-FFF2-40B4-BE49-F238E27FC236}">
                  <a16:creationId xmlns:a16="http://schemas.microsoft.com/office/drawing/2014/main" id="{D2366369-6DF5-5E47-8098-1040FC866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90">
              <a:extLst>
                <a:ext uri="{FF2B5EF4-FFF2-40B4-BE49-F238E27FC236}">
                  <a16:creationId xmlns:a16="http://schemas.microsoft.com/office/drawing/2014/main" id="{E742E899-4335-5B49-837D-F7E5AF28CD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91">
              <a:extLst>
                <a:ext uri="{FF2B5EF4-FFF2-40B4-BE49-F238E27FC236}">
                  <a16:creationId xmlns:a16="http://schemas.microsoft.com/office/drawing/2014/main" id="{CBF04048-705E-CB42-A49B-823FEC01B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92">
              <a:extLst>
                <a:ext uri="{FF2B5EF4-FFF2-40B4-BE49-F238E27FC236}">
                  <a16:creationId xmlns:a16="http://schemas.microsoft.com/office/drawing/2014/main" id="{08C4908A-911E-8D4B-A6FC-ED00B6AEE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93">
              <a:extLst>
                <a:ext uri="{FF2B5EF4-FFF2-40B4-BE49-F238E27FC236}">
                  <a16:creationId xmlns:a16="http://schemas.microsoft.com/office/drawing/2014/main" id="{957A13A3-C0EF-5844-B4A5-996798289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94">
              <a:extLst>
                <a:ext uri="{FF2B5EF4-FFF2-40B4-BE49-F238E27FC236}">
                  <a16:creationId xmlns:a16="http://schemas.microsoft.com/office/drawing/2014/main" id="{57B51139-E792-644C-B19D-A286FD61BC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95">
              <a:extLst>
                <a:ext uri="{FF2B5EF4-FFF2-40B4-BE49-F238E27FC236}">
                  <a16:creationId xmlns:a16="http://schemas.microsoft.com/office/drawing/2014/main" id="{0D53C49A-0E1C-0C4A-84C1-32712ECF1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6">
              <a:extLst>
                <a:ext uri="{FF2B5EF4-FFF2-40B4-BE49-F238E27FC236}">
                  <a16:creationId xmlns:a16="http://schemas.microsoft.com/office/drawing/2014/main" id="{57D14072-3038-B44A-A772-A72837CF1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97">
              <a:extLst>
                <a:ext uri="{FF2B5EF4-FFF2-40B4-BE49-F238E27FC236}">
                  <a16:creationId xmlns:a16="http://schemas.microsoft.com/office/drawing/2014/main" id="{8F800C30-CCF1-C941-954E-3EDCA01B3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98">
              <a:extLst>
                <a:ext uri="{FF2B5EF4-FFF2-40B4-BE49-F238E27FC236}">
                  <a16:creationId xmlns:a16="http://schemas.microsoft.com/office/drawing/2014/main" id="{217321A8-395C-634C-B629-C18D4694A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99">
              <a:extLst>
                <a:ext uri="{FF2B5EF4-FFF2-40B4-BE49-F238E27FC236}">
                  <a16:creationId xmlns:a16="http://schemas.microsoft.com/office/drawing/2014/main" id="{4C285416-B080-2449-A4A8-016165BCB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0">
              <a:extLst>
                <a:ext uri="{FF2B5EF4-FFF2-40B4-BE49-F238E27FC236}">
                  <a16:creationId xmlns:a16="http://schemas.microsoft.com/office/drawing/2014/main" id="{53A18F82-060A-AE47-84FB-537CB4F48B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1">
              <a:extLst>
                <a:ext uri="{FF2B5EF4-FFF2-40B4-BE49-F238E27FC236}">
                  <a16:creationId xmlns:a16="http://schemas.microsoft.com/office/drawing/2014/main" id="{1E846797-5DBE-8A47-BF6B-E7B5DBB17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2">
              <a:extLst>
                <a:ext uri="{FF2B5EF4-FFF2-40B4-BE49-F238E27FC236}">
                  <a16:creationId xmlns:a16="http://schemas.microsoft.com/office/drawing/2014/main" id="{4D5F6187-A095-3746-8922-9577631C5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3">
              <a:extLst>
                <a:ext uri="{FF2B5EF4-FFF2-40B4-BE49-F238E27FC236}">
                  <a16:creationId xmlns:a16="http://schemas.microsoft.com/office/drawing/2014/main" id="{FB162EAD-DB70-2843-B4E0-121796431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4">
              <a:extLst>
                <a:ext uri="{FF2B5EF4-FFF2-40B4-BE49-F238E27FC236}">
                  <a16:creationId xmlns:a16="http://schemas.microsoft.com/office/drawing/2014/main" id="{2D0C9700-D38D-1B4F-80D7-79613158A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05">
              <a:extLst>
                <a:ext uri="{FF2B5EF4-FFF2-40B4-BE49-F238E27FC236}">
                  <a16:creationId xmlns:a16="http://schemas.microsoft.com/office/drawing/2014/main" id="{F3E948E1-9360-1F41-9BBE-30AADBA0B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06">
              <a:extLst>
                <a:ext uri="{FF2B5EF4-FFF2-40B4-BE49-F238E27FC236}">
                  <a16:creationId xmlns:a16="http://schemas.microsoft.com/office/drawing/2014/main" id="{B4C2EAFC-5137-8440-ABA4-6020E63AAA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07">
              <a:extLst>
                <a:ext uri="{FF2B5EF4-FFF2-40B4-BE49-F238E27FC236}">
                  <a16:creationId xmlns:a16="http://schemas.microsoft.com/office/drawing/2014/main" id="{96C2D3E9-BFF7-914B-BFD0-83B644F8C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08">
              <a:extLst>
                <a:ext uri="{FF2B5EF4-FFF2-40B4-BE49-F238E27FC236}">
                  <a16:creationId xmlns:a16="http://schemas.microsoft.com/office/drawing/2014/main" id="{2120FDE1-79C2-5649-9502-E0A8EE980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09">
              <a:extLst>
                <a:ext uri="{FF2B5EF4-FFF2-40B4-BE49-F238E27FC236}">
                  <a16:creationId xmlns:a16="http://schemas.microsoft.com/office/drawing/2014/main" id="{06D6799A-7BAB-994F-8A09-4BA194B5B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10">
              <a:extLst>
                <a:ext uri="{FF2B5EF4-FFF2-40B4-BE49-F238E27FC236}">
                  <a16:creationId xmlns:a16="http://schemas.microsoft.com/office/drawing/2014/main" id="{47BDF9D1-D5F3-3B4B-B62C-3B2053FF9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11">
              <a:extLst>
                <a:ext uri="{FF2B5EF4-FFF2-40B4-BE49-F238E27FC236}">
                  <a16:creationId xmlns:a16="http://schemas.microsoft.com/office/drawing/2014/main" id="{C0FC3D0C-CE8B-3849-8EB9-0A3B90435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12">
              <a:extLst>
                <a:ext uri="{FF2B5EF4-FFF2-40B4-BE49-F238E27FC236}">
                  <a16:creationId xmlns:a16="http://schemas.microsoft.com/office/drawing/2014/main" id="{83E18BEE-9D2D-914F-A830-50C8D5F55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3">
              <a:extLst>
                <a:ext uri="{FF2B5EF4-FFF2-40B4-BE49-F238E27FC236}">
                  <a16:creationId xmlns:a16="http://schemas.microsoft.com/office/drawing/2014/main" id="{A8C24188-749F-0041-BD6C-92CFCE3CE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14">
              <a:extLst>
                <a:ext uri="{FF2B5EF4-FFF2-40B4-BE49-F238E27FC236}">
                  <a16:creationId xmlns:a16="http://schemas.microsoft.com/office/drawing/2014/main" id="{17C56ADC-3BE3-5A48-8163-ADFAF0704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15">
              <a:extLst>
                <a:ext uri="{FF2B5EF4-FFF2-40B4-BE49-F238E27FC236}">
                  <a16:creationId xmlns:a16="http://schemas.microsoft.com/office/drawing/2014/main" id="{C0455EBE-D75E-5247-951B-9EA432818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16">
              <a:extLst>
                <a:ext uri="{FF2B5EF4-FFF2-40B4-BE49-F238E27FC236}">
                  <a16:creationId xmlns:a16="http://schemas.microsoft.com/office/drawing/2014/main" id="{634C85BF-86DA-9146-A1E9-673C2A0D2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17">
              <a:extLst>
                <a:ext uri="{FF2B5EF4-FFF2-40B4-BE49-F238E27FC236}">
                  <a16:creationId xmlns:a16="http://schemas.microsoft.com/office/drawing/2014/main" id="{3F94E6D2-2F85-6B48-9F2F-B7AF92E09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18">
              <a:extLst>
                <a:ext uri="{FF2B5EF4-FFF2-40B4-BE49-F238E27FC236}">
                  <a16:creationId xmlns:a16="http://schemas.microsoft.com/office/drawing/2014/main" id="{4E34370B-8BCD-944D-8119-769492DE0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19">
              <a:extLst>
                <a:ext uri="{FF2B5EF4-FFF2-40B4-BE49-F238E27FC236}">
                  <a16:creationId xmlns:a16="http://schemas.microsoft.com/office/drawing/2014/main" id="{862C73F7-AE30-9E48-A9D8-BE927483C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20">
              <a:extLst>
                <a:ext uri="{FF2B5EF4-FFF2-40B4-BE49-F238E27FC236}">
                  <a16:creationId xmlns:a16="http://schemas.microsoft.com/office/drawing/2014/main" id="{DC9DF00F-F854-4E42-9950-5C81A4D9A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21">
              <a:extLst>
                <a:ext uri="{FF2B5EF4-FFF2-40B4-BE49-F238E27FC236}">
                  <a16:creationId xmlns:a16="http://schemas.microsoft.com/office/drawing/2014/main" id="{847AA0D1-8056-E348-93C5-1940A18F1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22">
              <a:extLst>
                <a:ext uri="{FF2B5EF4-FFF2-40B4-BE49-F238E27FC236}">
                  <a16:creationId xmlns:a16="http://schemas.microsoft.com/office/drawing/2014/main" id="{9997B850-00F0-7640-B555-14FC39A0D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23">
              <a:extLst>
                <a:ext uri="{FF2B5EF4-FFF2-40B4-BE49-F238E27FC236}">
                  <a16:creationId xmlns:a16="http://schemas.microsoft.com/office/drawing/2014/main" id="{9794B206-DF47-144E-933D-373507B15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24">
              <a:extLst>
                <a:ext uri="{FF2B5EF4-FFF2-40B4-BE49-F238E27FC236}">
                  <a16:creationId xmlns:a16="http://schemas.microsoft.com/office/drawing/2014/main" id="{6B635165-23B3-6648-B390-952790A04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25">
              <a:extLst>
                <a:ext uri="{FF2B5EF4-FFF2-40B4-BE49-F238E27FC236}">
                  <a16:creationId xmlns:a16="http://schemas.microsoft.com/office/drawing/2014/main" id="{05D7E0C9-2917-1846-B97B-61F286A66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26">
              <a:extLst>
                <a:ext uri="{FF2B5EF4-FFF2-40B4-BE49-F238E27FC236}">
                  <a16:creationId xmlns:a16="http://schemas.microsoft.com/office/drawing/2014/main" id="{8BD7D8ED-873E-1A40-A03D-D719396DF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27">
              <a:extLst>
                <a:ext uri="{FF2B5EF4-FFF2-40B4-BE49-F238E27FC236}">
                  <a16:creationId xmlns:a16="http://schemas.microsoft.com/office/drawing/2014/main" id="{F698B03A-642C-5848-A060-DDB86007A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28">
              <a:extLst>
                <a:ext uri="{FF2B5EF4-FFF2-40B4-BE49-F238E27FC236}">
                  <a16:creationId xmlns:a16="http://schemas.microsoft.com/office/drawing/2014/main" id="{F5304B85-3E0C-F741-A657-0C332B6ECA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29">
              <a:extLst>
                <a:ext uri="{FF2B5EF4-FFF2-40B4-BE49-F238E27FC236}">
                  <a16:creationId xmlns:a16="http://schemas.microsoft.com/office/drawing/2014/main" id="{9ADF2041-3A64-0942-A14D-08A96F27D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30">
              <a:extLst>
                <a:ext uri="{FF2B5EF4-FFF2-40B4-BE49-F238E27FC236}">
                  <a16:creationId xmlns:a16="http://schemas.microsoft.com/office/drawing/2014/main" id="{168C5FC7-911C-ED40-978B-47DE2561D6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31">
              <a:extLst>
                <a:ext uri="{FF2B5EF4-FFF2-40B4-BE49-F238E27FC236}">
                  <a16:creationId xmlns:a16="http://schemas.microsoft.com/office/drawing/2014/main" id="{37A3D738-E49C-1A42-88F0-1D8D42C19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32">
              <a:extLst>
                <a:ext uri="{FF2B5EF4-FFF2-40B4-BE49-F238E27FC236}">
                  <a16:creationId xmlns:a16="http://schemas.microsoft.com/office/drawing/2014/main" id="{342EB117-8146-394A-8520-5416EB58F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3">
              <a:extLst>
                <a:ext uri="{FF2B5EF4-FFF2-40B4-BE49-F238E27FC236}">
                  <a16:creationId xmlns:a16="http://schemas.microsoft.com/office/drawing/2014/main" id="{E59190C3-3C15-E547-9001-4FEFFBC06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4">
              <a:extLst>
                <a:ext uri="{FF2B5EF4-FFF2-40B4-BE49-F238E27FC236}">
                  <a16:creationId xmlns:a16="http://schemas.microsoft.com/office/drawing/2014/main" id="{F1F98340-F025-374C-B2DE-2379B9BD0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35">
              <a:extLst>
                <a:ext uri="{FF2B5EF4-FFF2-40B4-BE49-F238E27FC236}">
                  <a16:creationId xmlns:a16="http://schemas.microsoft.com/office/drawing/2014/main" id="{19224387-7381-9644-BB31-29DBC278C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36">
              <a:extLst>
                <a:ext uri="{FF2B5EF4-FFF2-40B4-BE49-F238E27FC236}">
                  <a16:creationId xmlns:a16="http://schemas.microsoft.com/office/drawing/2014/main" id="{17562962-DE61-7845-84E1-5813DD9081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137">
              <a:extLst>
                <a:ext uri="{FF2B5EF4-FFF2-40B4-BE49-F238E27FC236}">
                  <a16:creationId xmlns:a16="http://schemas.microsoft.com/office/drawing/2014/main" id="{FAC2C1F5-7035-6E41-9B7D-F8475F1DB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38">
              <a:extLst>
                <a:ext uri="{FF2B5EF4-FFF2-40B4-BE49-F238E27FC236}">
                  <a16:creationId xmlns:a16="http://schemas.microsoft.com/office/drawing/2014/main" id="{C0C16B10-EDFF-9543-BAE7-F31AFAEE5D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39">
              <a:extLst>
                <a:ext uri="{FF2B5EF4-FFF2-40B4-BE49-F238E27FC236}">
                  <a16:creationId xmlns:a16="http://schemas.microsoft.com/office/drawing/2014/main" id="{F87CC63F-039F-ED45-8883-0A9861153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40">
              <a:extLst>
                <a:ext uri="{FF2B5EF4-FFF2-40B4-BE49-F238E27FC236}">
                  <a16:creationId xmlns:a16="http://schemas.microsoft.com/office/drawing/2014/main" id="{78E85713-23DC-2247-BED5-CF1386703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41">
              <a:extLst>
                <a:ext uri="{FF2B5EF4-FFF2-40B4-BE49-F238E27FC236}">
                  <a16:creationId xmlns:a16="http://schemas.microsoft.com/office/drawing/2014/main" id="{B3F81CAE-D483-7248-9062-63501B409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42">
              <a:extLst>
                <a:ext uri="{FF2B5EF4-FFF2-40B4-BE49-F238E27FC236}">
                  <a16:creationId xmlns:a16="http://schemas.microsoft.com/office/drawing/2014/main" id="{2DAFC542-7468-6E42-8679-82318511E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43">
              <a:extLst>
                <a:ext uri="{FF2B5EF4-FFF2-40B4-BE49-F238E27FC236}">
                  <a16:creationId xmlns:a16="http://schemas.microsoft.com/office/drawing/2014/main" id="{BD4E284E-B7A6-2042-94D5-A964310AE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44">
              <a:extLst>
                <a:ext uri="{FF2B5EF4-FFF2-40B4-BE49-F238E27FC236}">
                  <a16:creationId xmlns:a16="http://schemas.microsoft.com/office/drawing/2014/main" id="{A53771AA-C8AD-B54C-ACC5-BD5AB1EAD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45">
              <a:extLst>
                <a:ext uri="{FF2B5EF4-FFF2-40B4-BE49-F238E27FC236}">
                  <a16:creationId xmlns:a16="http://schemas.microsoft.com/office/drawing/2014/main" id="{B0DB7619-E4D6-AE4C-AEC2-2B43F22B9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46">
              <a:extLst>
                <a:ext uri="{FF2B5EF4-FFF2-40B4-BE49-F238E27FC236}">
                  <a16:creationId xmlns:a16="http://schemas.microsoft.com/office/drawing/2014/main" id="{9DD57F2F-4674-BA48-9751-44C47B77F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47">
              <a:extLst>
                <a:ext uri="{FF2B5EF4-FFF2-40B4-BE49-F238E27FC236}">
                  <a16:creationId xmlns:a16="http://schemas.microsoft.com/office/drawing/2014/main" id="{B18C62DD-5764-3C44-BD38-D46F60B02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2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48">
              <a:extLst>
                <a:ext uri="{FF2B5EF4-FFF2-40B4-BE49-F238E27FC236}">
                  <a16:creationId xmlns:a16="http://schemas.microsoft.com/office/drawing/2014/main" id="{46109FFA-ECFC-4B41-A365-80D45A3FE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49">
              <a:extLst>
                <a:ext uri="{FF2B5EF4-FFF2-40B4-BE49-F238E27FC236}">
                  <a16:creationId xmlns:a16="http://schemas.microsoft.com/office/drawing/2014/main" id="{3FC9B9D4-7BAA-7A4F-A927-A015B800C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50">
              <a:extLst>
                <a:ext uri="{FF2B5EF4-FFF2-40B4-BE49-F238E27FC236}">
                  <a16:creationId xmlns:a16="http://schemas.microsoft.com/office/drawing/2014/main" id="{F74109A3-B638-5640-9E37-4C46051FC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51">
              <a:extLst>
                <a:ext uri="{FF2B5EF4-FFF2-40B4-BE49-F238E27FC236}">
                  <a16:creationId xmlns:a16="http://schemas.microsoft.com/office/drawing/2014/main" id="{42BF0C5A-BDAC-9A48-BE45-414C14AF6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52">
              <a:extLst>
                <a:ext uri="{FF2B5EF4-FFF2-40B4-BE49-F238E27FC236}">
                  <a16:creationId xmlns:a16="http://schemas.microsoft.com/office/drawing/2014/main" id="{5C8E9164-31CC-3A4C-9C3A-76501ADCA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153">
              <a:extLst>
                <a:ext uri="{FF2B5EF4-FFF2-40B4-BE49-F238E27FC236}">
                  <a16:creationId xmlns:a16="http://schemas.microsoft.com/office/drawing/2014/main" id="{7A6C9786-F004-184F-AD49-CB3AD8412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154">
              <a:extLst>
                <a:ext uri="{FF2B5EF4-FFF2-40B4-BE49-F238E27FC236}">
                  <a16:creationId xmlns:a16="http://schemas.microsoft.com/office/drawing/2014/main" id="{76E4EE7A-5356-894B-A3CB-8D3B03C27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55">
              <a:extLst>
                <a:ext uri="{FF2B5EF4-FFF2-40B4-BE49-F238E27FC236}">
                  <a16:creationId xmlns:a16="http://schemas.microsoft.com/office/drawing/2014/main" id="{B68EA50B-E5D5-1B43-A880-111A2A41A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156">
              <a:extLst>
                <a:ext uri="{FF2B5EF4-FFF2-40B4-BE49-F238E27FC236}">
                  <a16:creationId xmlns:a16="http://schemas.microsoft.com/office/drawing/2014/main" id="{0B39CF0B-15EF-0C49-8355-151BBD811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157">
              <a:extLst>
                <a:ext uri="{FF2B5EF4-FFF2-40B4-BE49-F238E27FC236}">
                  <a16:creationId xmlns:a16="http://schemas.microsoft.com/office/drawing/2014/main" id="{1E745AA6-428F-084C-93A5-232B301C1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58">
              <a:extLst>
                <a:ext uri="{FF2B5EF4-FFF2-40B4-BE49-F238E27FC236}">
                  <a16:creationId xmlns:a16="http://schemas.microsoft.com/office/drawing/2014/main" id="{B7777B8F-0ACE-8945-A777-7C35EE82E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59">
              <a:extLst>
                <a:ext uri="{FF2B5EF4-FFF2-40B4-BE49-F238E27FC236}">
                  <a16:creationId xmlns:a16="http://schemas.microsoft.com/office/drawing/2014/main" id="{B1578D49-0C18-584F-9235-D73E4D971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160">
              <a:extLst>
                <a:ext uri="{FF2B5EF4-FFF2-40B4-BE49-F238E27FC236}">
                  <a16:creationId xmlns:a16="http://schemas.microsoft.com/office/drawing/2014/main" id="{8896F13D-B7D1-554D-B378-BF78CD859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61">
              <a:extLst>
                <a:ext uri="{FF2B5EF4-FFF2-40B4-BE49-F238E27FC236}">
                  <a16:creationId xmlns:a16="http://schemas.microsoft.com/office/drawing/2014/main" id="{BEFCED18-1F5C-3C4B-B2CB-EA43C391D4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62">
              <a:extLst>
                <a:ext uri="{FF2B5EF4-FFF2-40B4-BE49-F238E27FC236}">
                  <a16:creationId xmlns:a16="http://schemas.microsoft.com/office/drawing/2014/main" id="{8346D367-65C8-3148-9263-3F082D826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63">
              <a:extLst>
                <a:ext uri="{FF2B5EF4-FFF2-40B4-BE49-F238E27FC236}">
                  <a16:creationId xmlns:a16="http://schemas.microsoft.com/office/drawing/2014/main" id="{F86D9370-E0F4-0547-98B6-3DE9F0321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164">
              <a:extLst>
                <a:ext uri="{FF2B5EF4-FFF2-40B4-BE49-F238E27FC236}">
                  <a16:creationId xmlns:a16="http://schemas.microsoft.com/office/drawing/2014/main" id="{DA3331B4-143B-2448-86C2-4BC7261BA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65">
              <a:extLst>
                <a:ext uri="{FF2B5EF4-FFF2-40B4-BE49-F238E27FC236}">
                  <a16:creationId xmlns:a16="http://schemas.microsoft.com/office/drawing/2014/main" id="{967636FD-4C9F-9B49-A6EB-3E76E1446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66">
              <a:extLst>
                <a:ext uri="{FF2B5EF4-FFF2-40B4-BE49-F238E27FC236}">
                  <a16:creationId xmlns:a16="http://schemas.microsoft.com/office/drawing/2014/main" id="{B26B456F-A32D-6546-B3D7-1D4C6695E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67">
              <a:extLst>
                <a:ext uri="{FF2B5EF4-FFF2-40B4-BE49-F238E27FC236}">
                  <a16:creationId xmlns:a16="http://schemas.microsoft.com/office/drawing/2014/main" id="{3A10958A-8F73-024B-BFD0-CF3DA8C6D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68">
              <a:extLst>
                <a:ext uri="{FF2B5EF4-FFF2-40B4-BE49-F238E27FC236}">
                  <a16:creationId xmlns:a16="http://schemas.microsoft.com/office/drawing/2014/main" id="{62A838A1-2312-744B-A3EA-B2D9C674D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69">
              <a:extLst>
                <a:ext uri="{FF2B5EF4-FFF2-40B4-BE49-F238E27FC236}">
                  <a16:creationId xmlns:a16="http://schemas.microsoft.com/office/drawing/2014/main" id="{D0197E12-1B73-0B40-9114-6203D487E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70">
              <a:extLst>
                <a:ext uri="{FF2B5EF4-FFF2-40B4-BE49-F238E27FC236}">
                  <a16:creationId xmlns:a16="http://schemas.microsoft.com/office/drawing/2014/main" id="{8D964C11-943C-F846-834C-B8DCEFE9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71">
              <a:extLst>
                <a:ext uri="{FF2B5EF4-FFF2-40B4-BE49-F238E27FC236}">
                  <a16:creationId xmlns:a16="http://schemas.microsoft.com/office/drawing/2014/main" id="{110E908E-8BB1-8C4B-91D9-1D0D55F02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72">
              <a:extLst>
                <a:ext uri="{FF2B5EF4-FFF2-40B4-BE49-F238E27FC236}">
                  <a16:creationId xmlns:a16="http://schemas.microsoft.com/office/drawing/2014/main" id="{AD74C69D-7E66-4043-920C-8440678C3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73">
              <a:extLst>
                <a:ext uri="{FF2B5EF4-FFF2-40B4-BE49-F238E27FC236}">
                  <a16:creationId xmlns:a16="http://schemas.microsoft.com/office/drawing/2014/main" id="{E0323283-54EA-4440-B888-75A4E5754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174">
              <a:extLst>
                <a:ext uri="{FF2B5EF4-FFF2-40B4-BE49-F238E27FC236}">
                  <a16:creationId xmlns:a16="http://schemas.microsoft.com/office/drawing/2014/main" id="{32B26FEA-B868-344A-A104-79ECD608A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175">
              <a:extLst>
                <a:ext uri="{FF2B5EF4-FFF2-40B4-BE49-F238E27FC236}">
                  <a16:creationId xmlns:a16="http://schemas.microsoft.com/office/drawing/2014/main" id="{704FBA91-9A07-BC4E-90D1-8EC775C25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176">
              <a:extLst>
                <a:ext uri="{FF2B5EF4-FFF2-40B4-BE49-F238E27FC236}">
                  <a16:creationId xmlns:a16="http://schemas.microsoft.com/office/drawing/2014/main" id="{969DE10E-EDBF-534D-A1B8-B8E3D7446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177">
              <a:extLst>
                <a:ext uri="{FF2B5EF4-FFF2-40B4-BE49-F238E27FC236}">
                  <a16:creationId xmlns:a16="http://schemas.microsoft.com/office/drawing/2014/main" id="{4333935C-E7BD-3D45-BFBE-DCE0AF43B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78">
              <a:extLst>
                <a:ext uri="{FF2B5EF4-FFF2-40B4-BE49-F238E27FC236}">
                  <a16:creationId xmlns:a16="http://schemas.microsoft.com/office/drawing/2014/main" id="{37E96A12-A31D-F04A-92A7-B5FFAEF288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79">
              <a:extLst>
                <a:ext uri="{FF2B5EF4-FFF2-40B4-BE49-F238E27FC236}">
                  <a16:creationId xmlns:a16="http://schemas.microsoft.com/office/drawing/2014/main" id="{53C6DA6A-8D2D-8A4B-904D-C88864A3C6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713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80">
              <a:extLst>
                <a:ext uri="{FF2B5EF4-FFF2-40B4-BE49-F238E27FC236}">
                  <a16:creationId xmlns:a16="http://schemas.microsoft.com/office/drawing/2014/main" id="{5DCB2AC1-FFC7-3D4C-9F70-FAD8C5EF5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65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181">
              <a:extLst>
                <a:ext uri="{FF2B5EF4-FFF2-40B4-BE49-F238E27FC236}">
                  <a16:creationId xmlns:a16="http://schemas.microsoft.com/office/drawing/2014/main" id="{854B55C5-BB7E-1347-BFC8-20C2CCB7D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651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182">
              <a:extLst>
                <a:ext uri="{FF2B5EF4-FFF2-40B4-BE49-F238E27FC236}">
                  <a16:creationId xmlns:a16="http://schemas.microsoft.com/office/drawing/2014/main" id="{B39FF86E-7813-CD48-8A41-2C60E247B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5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183">
              <a:extLst>
                <a:ext uri="{FF2B5EF4-FFF2-40B4-BE49-F238E27FC236}">
                  <a16:creationId xmlns:a16="http://schemas.microsoft.com/office/drawing/2014/main" id="{D5EB1CD1-3C35-8C40-A316-D296414A40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46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184">
              <a:extLst>
                <a:ext uri="{FF2B5EF4-FFF2-40B4-BE49-F238E27FC236}">
                  <a16:creationId xmlns:a16="http://schemas.microsoft.com/office/drawing/2014/main" id="{184ED030-82E4-0D42-9513-9B6E35ABF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37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185">
              <a:extLst>
                <a:ext uri="{FF2B5EF4-FFF2-40B4-BE49-F238E27FC236}">
                  <a16:creationId xmlns:a16="http://schemas.microsoft.com/office/drawing/2014/main" id="{6E267599-AB17-1243-BE86-D44677521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27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186">
              <a:extLst>
                <a:ext uri="{FF2B5EF4-FFF2-40B4-BE49-F238E27FC236}">
                  <a16:creationId xmlns:a16="http://schemas.microsoft.com/office/drawing/2014/main" id="{7B6F3978-4584-184D-8567-A63B2CEE5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18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187">
              <a:extLst>
                <a:ext uri="{FF2B5EF4-FFF2-40B4-BE49-F238E27FC236}">
                  <a16:creationId xmlns:a16="http://schemas.microsoft.com/office/drawing/2014/main" id="{D76481B8-D901-3043-9B3D-1CFC8C0A3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182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188">
              <a:extLst>
                <a:ext uri="{FF2B5EF4-FFF2-40B4-BE49-F238E27FC236}">
                  <a16:creationId xmlns:a16="http://schemas.microsoft.com/office/drawing/2014/main" id="{DD7CA59E-20F1-1545-8BBC-9CC29E836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0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189">
              <a:extLst>
                <a:ext uri="{FF2B5EF4-FFF2-40B4-BE49-F238E27FC236}">
                  <a16:creationId xmlns:a16="http://schemas.microsoft.com/office/drawing/2014/main" id="{52999C43-0955-9D4D-8E6C-A1D734191C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99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190">
              <a:extLst>
                <a:ext uri="{FF2B5EF4-FFF2-40B4-BE49-F238E27FC236}">
                  <a16:creationId xmlns:a16="http://schemas.microsoft.com/office/drawing/2014/main" id="{FDB57777-98AF-E74A-88C6-48A5524965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90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191">
              <a:extLst>
                <a:ext uri="{FF2B5EF4-FFF2-40B4-BE49-F238E27FC236}">
                  <a16:creationId xmlns:a16="http://schemas.microsoft.com/office/drawing/2014/main" id="{1EBD92C3-5A2E-E043-A82E-738C98580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80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192">
              <a:extLst>
                <a:ext uri="{FF2B5EF4-FFF2-40B4-BE49-F238E27FC236}">
                  <a16:creationId xmlns:a16="http://schemas.microsoft.com/office/drawing/2014/main" id="{534332BA-AC42-8347-8449-D0F972E47F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71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193">
              <a:extLst>
                <a:ext uri="{FF2B5EF4-FFF2-40B4-BE49-F238E27FC236}">
                  <a16:creationId xmlns:a16="http://schemas.microsoft.com/office/drawing/2014/main" id="{5A23ADB6-86A6-0E4C-8561-02DFC2E599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71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194">
              <a:extLst>
                <a:ext uri="{FF2B5EF4-FFF2-40B4-BE49-F238E27FC236}">
                  <a16:creationId xmlns:a16="http://schemas.microsoft.com/office/drawing/2014/main" id="{F28BB565-7F1A-A040-A842-C1DE01276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51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195">
              <a:extLst>
                <a:ext uri="{FF2B5EF4-FFF2-40B4-BE49-F238E27FC236}">
                  <a16:creationId xmlns:a16="http://schemas.microsoft.com/office/drawing/2014/main" id="{E9981630-D763-2742-A07B-6D1BD33F4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196">
              <a:extLst>
                <a:ext uri="{FF2B5EF4-FFF2-40B4-BE49-F238E27FC236}">
                  <a16:creationId xmlns:a16="http://schemas.microsoft.com/office/drawing/2014/main" id="{CA2D97C4-BDA9-9B4D-8DAE-DBEEBEC40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197">
              <a:extLst>
                <a:ext uri="{FF2B5EF4-FFF2-40B4-BE49-F238E27FC236}">
                  <a16:creationId xmlns:a16="http://schemas.microsoft.com/office/drawing/2014/main" id="{5287444F-366B-0744-B293-298F57C31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198">
              <a:extLst>
                <a:ext uri="{FF2B5EF4-FFF2-40B4-BE49-F238E27FC236}">
                  <a16:creationId xmlns:a16="http://schemas.microsoft.com/office/drawing/2014/main" id="{2A81779C-D50F-F14D-8316-C437E816F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199">
              <a:extLst>
                <a:ext uri="{FF2B5EF4-FFF2-40B4-BE49-F238E27FC236}">
                  <a16:creationId xmlns:a16="http://schemas.microsoft.com/office/drawing/2014/main" id="{74BCFBF9-70FA-5B41-BDD4-DBF04B1B4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200">
              <a:extLst>
                <a:ext uri="{FF2B5EF4-FFF2-40B4-BE49-F238E27FC236}">
                  <a16:creationId xmlns:a16="http://schemas.microsoft.com/office/drawing/2014/main" id="{003A0D1F-85B1-E34C-B0A8-647918B8A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201">
              <a:extLst>
                <a:ext uri="{FF2B5EF4-FFF2-40B4-BE49-F238E27FC236}">
                  <a16:creationId xmlns:a16="http://schemas.microsoft.com/office/drawing/2014/main" id="{C67A09EE-04CC-1F43-A09F-35F3D3787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202">
              <a:extLst>
                <a:ext uri="{FF2B5EF4-FFF2-40B4-BE49-F238E27FC236}">
                  <a16:creationId xmlns:a16="http://schemas.microsoft.com/office/drawing/2014/main" id="{F4A612F4-8774-7443-8549-03D4001E7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203">
              <a:extLst>
                <a:ext uri="{FF2B5EF4-FFF2-40B4-BE49-F238E27FC236}">
                  <a16:creationId xmlns:a16="http://schemas.microsoft.com/office/drawing/2014/main" id="{00586F1C-E26F-1C40-B238-122145A29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204">
              <a:extLst>
                <a:ext uri="{FF2B5EF4-FFF2-40B4-BE49-F238E27FC236}">
                  <a16:creationId xmlns:a16="http://schemas.microsoft.com/office/drawing/2014/main" id="{9F763636-5A25-4742-897F-FC0DA14D8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205">
              <a:extLst>
                <a:ext uri="{FF2B5EF4-FFF2-40B4-BE49-F238E27FC236}">
                  <a16:creationId xmlns:a16="http://schemas.microsoft.com/office/drawing/2014/main" id="{69AE870B-201C-0F47-A7B2-5F3785E30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206">
              <a:extLst>
                <a:ext uri="{FF2B5EF4-FFF2-40B4-BE49-F238E27FC236}">
                  <a16:creationId xmlns:a16="http://schemas.microsoft.com/office/drawing/2014/main" id="{28718834-1697-CC49-95C3-9C14B2424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207">
              <a:extLst>
                <a:ext uri="{FF2B5EF4-FFF2-40B4-BE49-F238E27FC236}">
                  <a16:creationId xmlns:a16="http://schemas.microsoft.com/office/drawing/2014/main" id="{F6279BC2-B3A3-024E-82CC-5C4F863E9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208">
              <a:extLst>
                <a:ext uri="{FF2B5EF4-FFF2-40B4-BE49-F238E27FC236}">
                  <a16:creationId xmlns:a16="http://schemas.microsoft.com/office/drawing/2014/main" id="{F8CBE51B-23F7-B147-9063-14A2F0BB8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209">
              <a:extLst>
                <a:ext uri="{FF2B5EF4-FFF2-40B4-BE49-F238E27FC236}">
                  <a16:creationId xmlns:a16="http://schemas.microsoft.com/office/drawing/2014/main" id="{14D30268-B830-4643-9446-87BA5209E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210">
              <a:extLst>
                <a:ext uri="{FF2B5EF4-FFF2-40B4-BE49-F238E27FC236}">
                  <a16:creationId xmlns:a16="http://schemas.microsoft.com/office/drawing/2014/main" id="{BB5EDBCC-4121-CB40-AC84-4DF9C039B2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11">
              <a:extLst>
                <a:ext uri="{FF2B5EF4-FFF2-40B4-BE49-F238E27FC236}">
                  <a16:creationId xmlns:a16="http://schemas.microsoft.com/office/drawing/2014/main" id="{A0D7E83B-FF45-CF48-B12D-5798A9EFE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212">
              <a:extLst>
                <a:ext uri="{FF2B5EF4-FFF2-40B4-BE49-F238E27FC236}">
                  <a16:creationId xmlns:a16="http://schemas.microsoft.com/office/drawing/2014/main" id="{FE690D05-039F-DE48-B419-4A110BE5E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213">
              <a:extLst>
                <a:ext uri="{FF2B5EF4-FFF2-40B4-BE49-F238E27FC236}">
                  <a16:creationId xmlns:a16="http://schemas.microsoft.com/office/drawing/2014/main" id="{15BC1D1C-9C19-904C-9618-57785CC6A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14">
              <a:extLst>
                <a:ext uri="{FF2B5EF4-FFF2-40B4-BE49-F238E27FC236}">
                  <a16:creationId xmlns:a16="http://schemas.microsoft.com/office/drawing/2014/main" id="{266FAF4F-849D-6740-8C8F-7892B2252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215">
              <a:extLst>
                <a:ext uri="{FF2B5EF4-FFF2-40B4-BE49-F238E27FC236}">
                  <a16:creationId xmlns:a16="http://schemas.microsoft.com/office/drawing/2014/main" id="{CB3A1699-FBFA-104F-A50A-2F35228CB2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216">
              <a:extLst>
                <a:ext uri="{FF2B5EF4-FFF2-40B4-BE49-F238E27FC236}">
                  <a16:creationId xmlns:a16="http://schemas.microsoft.com/office/drawing/2014/main" id="{5E0A1E5F-B8D2-0F45-A587-AB2872EE7A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217">
              <a:extLst>
                <a:ext uri="{FF2B5EF4-FFF2-40B4-BE49-F238E27FC236}">
                  <a16:creationId xmlns:a16="http://schemas.microsoft.com/office/drawing/2014/main" id="{12A2156D-D1C1-6E43-B4CD-1C71ACEA3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218">
              <a:extLst>
                <a:ext uri="{FF2B5EF4-FFF2-40B4-BE49-F238E27FC236}">
                  <a16:creationId xmlns:a16="http://schemas.microsoft.com/office/drawing/2014/main" id="{4A76517C-ED8A-FE4C-B892-22F50E2AA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219">
              <a:extLst>
                <a:ext uri="{FF2B5EF4-FFF2-40B4-BE49-F238E27FC236}">
                  <a16:creationId xmlns:a16="http://schemas.microsoft.com/office/drawing/2014/main" id="{22B70B94-CC70-1C40-A7B6-2B96DE706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220">
              <a:extLst>
                <a:ext uri="{FF2B5EF4-FFF2-40B4-BE49-F238E27FC236}">
                  <a16:creationId xmlns:a16="http://schemas.microsoft.com/office/drawing/2014/main" id="{C3019717-3ECC-9844-B2D2-CC978778C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221">
              <a:extLst>
                <a:ext uri="{FF2B5EF4-FFF2-40B4-BE49-F238E27FC236}">
                  <a16:creationId xmlns:a16="http://schemas.microsoft.com/office/drawing/2014/main" id="{E0C76901-ED0E-6C4C-830E-BBAA61FD3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222">
              <a:extLst>
                <a:ext uri="{FF2B5EF4-FFF2-40B4-BE49-F238E27FC236}">
                  <a16:creationId xmlns:a16="http://schemas.microsoft.com/office/drawing/2014/main" id="{A3456616-BA1A-B34C-A570-3547F58EC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223">
              <a:extLst>
                <a:ext uri="{FF2B5EF4-FFF2-40B4-BE49-F238E27FC236}">
                  <a16:creationId xmlns:a16="http://schemas.microsoft.com/office/drawing/2014/main" id="{58A30D83-A3F9-3F45-9E72-EFD11F711F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224">
              <a:extLst>
                <a:ext uri="{FF2B5EF4-FFF2-40B4-BE49-F238E27FC236}">
                  <a16:creationId xmlns:a16="http://schemas.microsoft.com/office/drawing/2014/main" id="{C4BCAD82-FD1F-684D-AD2C-60E8CBE73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225">
              <a:extLst>
                <a:ext uri="{FF2B5EF4-FFF2-40B4-BE49-F238E27FC236}">
                  <a16:creationId xmlns:a16="http://schemas.microsoft.com/office/drawing/2014/main" id="{63228506-4FB1-7249-9702-BEF891A32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Line 226">
              <a:extLst>
                <a:ext uri="{FF2B5EF4-FFF2-40B4-BE49-F238E27FC236}">
                  <a16:creationId xmlns:a16="http://schemas.microsoft.com/office/drawing/2014/main" id="{258B4F41-A442-4E47-9A10-DBE7A92B8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Line 227">
              <a:extLst>
                <a:ext uri="{FF2B5EF4-FFF2-40B4-BE49-F238E27FC236}">
                  <a16:creationId xmlns:a16="http://schemas.microsoft.com/office/drawing/2014/main" id="{1E682051-F968-1045-91C4-52A5DB5E8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Line 228">
              <a:extLst>
                <a:ext uri="{FF2B5EF4-FFF2-40B4-BE49-F238E27FC236}">
                  <a16:creationId xmlns:a16="http://schemas.microsoft.com/office/drawing/2014/main" id="{0712BD46-AE88-7649-B4D9-5897F1F42D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229">
              <a:extLst>
                <a:ext uri="{FF2B5EF4-FFF2-40B4-BE49-F238E27FC236}">
                  <a16:creationId xmlns:a16="http://schemas.microsoft.com/office/drawing/2014/main" id="{BB5A96DB-2A01-6E42-A535-653F03D2B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9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230">
              <a:extLst>
                <a:ext uri="{FF2B5EF4-FFF2-40B4-BE49-F238E27FC236}">
                  <a16:creationId xmlns:a16="http://schemas.microsoft.com/office/drawing/2014/main" id="{887114C8-B3B0-6944-981F-01FBAF1A2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713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231">
              <a:extLst>
                <a:ext uri="{FF2B5EF4-FFF2-40B4-BE49-F238E27FC236}">
                  <a16:creationId xmlns:a16="http://schemas.microsoft.com/office/drawing/2014/main" id="{EF02AA9D-D7C1-CE45-812D-5A7FB17B4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65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232">
              <a:extLst>
                <a:ext uri="{FF2B5EF4-FFF2-40B4-BE49-F238E27FC236}">
                  <a16:creationId xmlns:a16="http://schemas.microsoft.com/office/drawing/2014/main" id="{8B357295-9724-4C49-A5F2-2A52661B6F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651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Line 233">
              <a:extLst>
                <a:ext uri="{FF2B5EF4-FFF2-40B4-BE49-F238E27FC236}">
                  <a16:creationId xmlns:a16="http://schemas.microsoft.com/office/drawing/2014/main" id="{6C226DC3-BEEA-AC4F-AC0A-BBB90EE812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5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234">
              <a:extLst>
                <a:ext uri="{FF2B5EF4-FFF2-40B4-BE49-F238E27FC236}">
                  <a16:creationId xmlns:a16="http://schemas.microsoft.com/office/drawing/2014/main" id="{3B39C053-A252-164E-A5C0-DD9B3BAD92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46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235">
              <a:extLst>
                <a:ext uri="{FF2B5EF4-FFF2-40B4-BE49-F238E27FC236}">
                  <a16:creationId xmlns:a16="http://schemas.microsoft.com/office/drawing/2014/main" id="{1E40FF06-0C42-1E4D-87D5-839A85B900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37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236">
              <a:extLst>
                <a:ext uri="{FF2B5EF4-FFF2-40B4-BE49-F238E27FC236}">
                  <a16:creationId xmlns:a16="http://schemas.microsoft.com/office/drawing/2014/main" id="{34FE5995-E5D2-4A4C-A533-1046A0A8D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27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237">
              <a:extLst>
                <a:ext uri="{FF2B5EF4-FFF2-40B4-BE49-F238E27FC236}">
                  <a16:creationId xmlns:a16="http://schemas.microsoft.com/office/drawing/2014/main" id="{CB468A03-F301-024C-8030-B3B6FF374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18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238">
              <a:extLst>
                <a:ext uri="{FF2B5EF4-FFF2-40B4-BE49-F238E27FC236}">
                  <a16:creationId xmlns:a16="http://schemas.microsoft.com/office/drawing/2014/main" id="{02B044AF-B973-B642-857A-E95AA85E0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182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239">
              <a:extLst>
                <a:ext uri="{FF2B5EF4-FFF2-40B4-BE49-F238E27FC236}">
                  <a16:creationId xmlns:a16="http://schemas.microsoft.com/office/drawing/2014/main" id="{9658A9A1-2C01-5B4C-BFD4-5E8E9765FB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0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40">
              <a:extLst>
                <a:ext uri="{FF2B5EF4-FFF2-40B4-BE49-F238E27FC236}">
                  <a16:creationId xmlns:a16="http://schemas.microsoft.com/office/drawing/2014/main" id="{6F1B6E31-C027-B340-AB81-F9CA34FF27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99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241">
              <a:extLst>
                <a:ext uri="{FF2B5EF4-FFF2-40B4-BE49-F238E27FC236}">
                  <a16:creationId xmlns:a16="http://schemas.microsoft.com/office/drawing/2014/main" id="{7E720567-A5B0-974E-8077-9332835352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90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242">
              <a:extLst>
                <a:ext uri="{FF2B5EF4-FFF2-40B4-BE49-F238E27FC236}">
                  <a16:creationId xmlns:a16="http://schemas.microsoft.com/office/drawing/2014/main" id="{D8552045-C4BD-BF4B-9CEE-E7B79F2B19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80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243">
              <a:extLst>
                <a:ext uri="{FF2B5EF4-FFF2-40B4-BE49-F238E27FC236}">
                  <a16:creationId xmlns:a16="http://schemas.microsoft.com/office/drawing/2014/main" id="{D7C554FF-22EC-BA47-A7CA-810947A77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71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244">
              <a:extLst>
                <a:ext uri="{FF2B5EF4-FFF2-40B4-BE49-F238E27FC236}">
                  <a16:creationId xmlns:a16="http://schemas.microsoft.com/office/drawing/2014/main" id="{A65E2FA7-2AE0-B945-B3D7-813B0D482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71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245">
              <a:extLst>
                <a:ext uri="{FF2B5EF4-FFF2-40B4-BE49-F238E27FC236}">
                  <a16:creationId xmlns:a16="http://schemas.microsoft.com/office/drawing/2014/main" id="{6DEF4CF6-0519-454B-9B7C-54517605E9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651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246">
              <a:extLst>
                <a:ext uri="{FF2B5EF4-FFF2-40B4-BE49-F238E27FC236}">
                  <a16:creationId xmlns:a16="http://schemas.microsoft.com/office/drawing/2014/main" id="{401AE026-2793-8446-B8F2-339B72AAD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Line 247">
              <a:extLst>
                <a:ext uri="{FF2B5EF4-FFF2-40B4-BE49-F238E27FC236}">
                  <a16:creationId xmlns:a16="http://schemas.microsoft.com/office/drawing/2014/main" id="{467DFDDF-7F94-DB4D-BE42-B337E086B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Line 248">
              <a:extLst>
                <a:ext uri="{FF2B5EF4-FFF2-40B4-BE49-F238E27FC236}">
                  <a16:creationId xmlns:a16="http://schemas.microsoft.com/office/drawing/2014/main" id="{D0996FCA-F26E-A54E-A0AD-24658709B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249">
              <a:extLst>
                <a:ext uri="{FF2B5EF4-FFF2-40B4-BE49-F238E27FC236}">
                  <a16:creationId xmlns:a16="http://schemas.microsoft.com/office/drawing/2014/main" id="{AD6A7342-FCB3-3A42-8702-50D20A5D5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250">
              <a:extLst>
                <a:ext uri="{FF2B5EF4-FFF2-40B4-BE49-F238E27FC236}">
                  <a16:creationId xmlns:a16="http://schemas.microsoft.com/office/drawing/2014/main" id="{E61FBA98-B0FF-054A-BFFE-3E302CE4F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251">
              <a:extLst>
                <a:ext uri="{FF2B5EF4-FFF2-40B4-BE49-F238E27FC236}">
                  <a16:creationId xmlns:a16="http://schemas.microsoft.com/office/drawing/2014/main" id="{5BEE8F23-C2F0-C248-8B83-A225F9329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252">
              <a:extLst>
                <a:ext uri="{FF2B5EF4-FFF2-40B4-BE49-F238E27FC236}">
                  <a16:creationId xmlns:a16="http://schemas.microsoft.com/office/drawing/2014/main" id="{DF09FCF5-28D2-0142-B66C-E0BD11F75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253">
              <a:extLst>
                <a:ext uri="{FF2B5EF4-FFF2-40B4-BE49-F238E27FC236}">
                  <a16:creationId xmlns:a16="http://schemas.microsoft.com/office/drawing/2014/main" id="{EC4DFA4B-DBCC-2448-9A7B-F8FAC7CA0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254">
              <a:extLst>
                <a:ext uri="{FF2B5EF4-FFF2-40B4-BE49-F238E27FC236}">
                  <a16:creationId xmlns:a16="http://schemas.microsoft.com/office/drawing/2014/main" id="{5AD76602-23F1-1E4D-AB04-1BCD9891E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255">
              <a:extLst>
                <a:ext uri="{FF2B5EF4-FFF2-40B4-BE49-F238E27FC236}">
                  <a16:creationId xmlns:a16="http://schemas.microsoft.com/office/drawing/2014/main" id="{9897F3C0-783F-CE41-A352-135A8A52D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256">
              <a:extLst>
                <a:ext uri="{FF2B5EF4-FFF2-40B4-BE49-F238E27FC236}">
                  <a16:creationId xmlns:a16="http://schemas.microsoft.com/office/drawing/2014/main" id="{2136CF6A-6171-C24B-AFCE-201A9C89E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257">
              <a:extLst>
                <a:ext uri="{FF2B5EF4-FFF2-40B4-BE49-F238E27FC236}">
                  <a16:creationId xmlns:a16="http://schemas.microsoft.com/office/drawing/2014/main" id="{B7DF007E-4B12-C945-8F6F-04CE33F8E4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258">
              <a:extLst>
                <a:ext uri="{FF2B5EF4-FFF2-40B4-BE49-F238E27FC236}">
                  <a16:creationId xmlns:a16="http://schemas.microsoft.com/office/drawing/2014/main" id="{4A287827-80A1-B045-975B-E4ECF0C13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4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259">
              <a:extLst>
                <a:ext uri="{FF2B5EF4-FFF2-40B4-BE49-F238E27FC236}">
                  <a16:creationId xmlns:a16="http://schemas.microsoft.com/office/drawing/2014/main" id="{D643AE14-D16D-EC49-AFDE-B370466C9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260">
              <a:extLst>
                <a:ext uri="{FF2B5EF4-FFF2-40B4-BE49-F238E27FC236}">
                  <a16:creationId xmlns:a16="http://schemas.microsoft.com/office/drawing/2014/main" id="{0A36EE31-1F39-1E4E-98C7-B138813DE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261">
              <a:extLst>
                <a:ext uri="{FF2B5EF4-FFF2-40B4-BE49-F238E27FC236}">
                  <a16:creationId xmlns:a16="http://schemas.microsoft.com/office/drawing/2014/main" id="{6831AA20-9EA9-BF4D-8308-E7752CDCA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262">
              <a:extLst>
                <a:ext uri="{FF2B5EF4-FFF2-40B4-BE49-F238E27FC236}">
                  <a16:creationId xmlns:a16="http://schemas.microsoft.com/office/drawing/2014/main" id="{A085E3F7-7B55-B744-8BE0-726D250C9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263">
              <a:extLst>
                <a:ext uri="{FF2B5EF4-FFF2-40B4-BE49-F238E27FC236}">
                  <a16:creationId xmlns:a16="http://schemas.microsoft.com/office/drawing/2014/main" id="{151096E1-DE5B-0E43-A7C2-3931FDA35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264">
              <a:extLst>
                <a:ext uri="{FF2B5EF4-FFF2-40B4-BE49-F238E27FC236}">
                  <a16:creationId xmlns:a16="http://schemas.microsoft.com/office/drawing/2014/main" id="{A35F24D6-C657-F34C-BFBA-C4A294002A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265">
              <a:extLst>
                <a:ext uri="{FF2B5EF4-FFF2-40B4-BE49-F238E27FC236}">
                  <a16:creationId xmlns:a16="http://schemas.microsoft.com/office/drawing/2014/main" id="{4B5DF9DD-FD69-3E49-A4E5-5D1B0129AD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266">
              <a:extLst>
                <a:ext uri="{FF2B5EF4-FFF2-40B4-BE49-F238E27FC236}">
                  <a16:creationId xmlns:a16="http://schemas.microsoft.com/office/drawing/2014/main" id="{5C43373C-DC14-D643-8D92-E2A21D11F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267">
              <a:extLst>
                <a:ext uri="{FF2B5EF4-FFF2-40B4-BE49-F238E27FC236}">
                  <a16:creationId xmlns:a16="http://schemas.microsoft.com/office/drawing/2014/main" id="{6C656B68-D555-1F45-977A-8378934F8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Line 268">
              <a:extLst>
                <a:ext uri="{FF2B5EF4-FFF2-40B4-BE49-F238E27FC236}">
                  <a16:creationId xmlns:a16="http://schemas.microsoft.com/office/drawing/2014/main" id="{FEA01311-D4A4-1A46-833F-500AB2EE5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269">
              <a:extLst>
                <a:ext uri="{FF2B5EF4-FFF2-40B4-BE49-F238E27FC236}">
                  <a16:creationId xmlns:a16="http://schemas.microsoft.com/office/drawing/2014/main" id="{F0D8851F-0712-6340-90CA-4F09F3096B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Line 270">
              <a:extLst>
                <a:ext uri="{FF2B5EF4-FFF2-40B4-BE49-F238E27FC236}">
                  <a16:creationId xmlns:a16="http://schemas.microsoft.com/office/drawing/2014/main" id="{679A0FE7-24D2-2E46-A1AF-ACEB3F7DB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271">
              <a:extLst>
                <a:ext uri="{FF2B5EF4-FFF2-40B4-BE49-F238E27FC236}">
                  <a16:creationId xmlns:a16="http://schemas.microsoft.com/office/drawing/2014/main" id="{C4910D9D-62DD-114D-8C23-706C3E434E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272">
              <a:extLst>
                <a:ext uri="{FF2B5EF4-FFF2-40B4-BE49-F238E27FC236}">
                  <a16:creationId xmlns:a16="http://schemas.microsoft.com/office/drawing/2014/main" id="{B71E31DE-47DD-D444-B099-6D95D61BD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Line 273">
              <a:extLst>
                <a:ext uri="{FF2B5EF4-FFF2-40B4-BE49-F238E27FC236}">
                  <a16:creationId xmlns:a16="http://schemas.microsoft.com/office/drawing/2014/main" id="{AAECFA9A-C1BB-2140-8236-F96E99B41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8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Line 274">
              <a:extLst>
                <a:ext uri="{FF2B5EF4-FFF2-40B4-BE49-F238E27FC236}">
                  <a16:creationId xmlns:a16="http://schemas.microsoft.com/office/drawing/2014/main" id="{3C628DFA-7D57-A14B-8762-96EEB2997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Line 275">
              <a:extLst>
                <a:ext uri="{FF2B5EF4-FFF2-40B4-BE49-F238E27FC236}">
                  <a16:creationId xmlns:a16="http://schemas.microsoft.com/office/drawing/2014/main" id="{2E9DB41B-BEE2-DF48-B696-AC56AA1FB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Line 276">
              <a:extLst>
                <a:ext uri="{FF2B5EF4-FFF2-40B4-BE49-F238E27FC236}">
                  <a16:creationId xmlns:a16="http://schemas.microsoft.com/office/drawing/2014/main" id="{5C83D4D5-4274-3443-940E-E55B7DD5F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277">
              <a:extLst>
                <a:ext uri="{FF2B5EF4-FFF2-40B4-BE49-F238E27FC236}">
                  <a16:creationId xmlns:a16="http://schemas.microsoft.com/office/drawing/2014/main" id="{0861466E-4C91-FA4C-B354-5DDE1945F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9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278">
              <a:extLst>
                <a:ext uri="{FF2B5EF4-FFF2-40B4-BE49-F238E27FC236}">
                  <a16:creationId xmlns:a16="http://schemas.microsoft.com/office/drawing/2014/main" id="{827E743E-0195-2D44-ABB1-1154A77A5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279">
              <a:extLst>
                <a:ext uri="{FF2B5EF4-FFF2-40B4-BE49-F238E27FC236}">
                  <a16:creationId xmlns:a16="http://schemas.microsoft.com/office/drawing/2014/main" id="{06DAEF18-0762-C544-8EC5-984BFB974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280">
              <a:extLst>
                <a:ext uri="{FF2B5EF4-FFF2-40B4-BE49-F238E27FC236}">
                  <a16:creationId xmlns:a16="http://schemas.microsoft.com/office/drawing/2014/main" id="{CA737256-0B22-E747-BB83-B29CD5C34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Line 281">
              <a:extLst>
                <a:ext uri="{FF2B5EF4-FFF2-40B4-BE49-F238E27FC236}">
                  <a16:creationId xmlns:a16="http://schemas.microsoft.com/office/drawing/2014/main" id="{C0C4A450-BB98-6F4B-9EC5-75EA30F2A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0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Line 282">
              <a:extLst>
                <a:ext uri="{FF2B5EF4-FFF2-40B4-BE49-F238E27FC236}">
                  <a16:creationId xmlns:a16="http://schemas.microsoft.com/office/drawing/2014/main" id="{55A702FF-EA63-8546-B0E1-D4C66D46F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Line 283">
              <a:extLst>
                <a:ext uri="{FF2B5EF4-FFF2-40B4-BE49-F238E27FC236}">
                  <a16:creationId xmlns:a16="http://schemas.microsoft.com/office/drawing/2014/main" id="{35B9AE7D-0497-6043-B4E1-F9CFAD146B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Line 284">
              <a:extLst>
                <a:ext uri="{FF2B5EF4-FFF2-40B4-BE49-F238E27FC236}">
                  <a16:creationId xmlns:a16="http://schemas.microsoft.com/office/drawing/2014/main" id="{17E69F56-DE53-804E-BC19-B7F30940E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1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285">
              <a:extLst>
                <a:ext uri="{FF2B5EF4-FFF2-40B4-BE49-F238E27FC236}">
                  <a16:creationId xmlns:a16="http://schemas.microsoft.com/office/drawing/2014/main" id="{FC6F23E4-C377-7742-BB52-8A2014743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286">
              <a:extLst>
                <a:ext uri="{FF2B5EF4-FFF2-40B4-BE49-F238E27FC236}">
                  <a16:creationId xmlns:a16="http://schemas.microsoft.com/office/drawing/2014/main" id="{EC02563B-B4C2-E743-8663-3F648C600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287">
              <a:extLst>
                <a:ext uri="{FF2B5EF4-FFF2-40B4-BE49-F238E27FC236}">
                  <a16:creationId xmlns:a16="http://schemas.microsoft.com/office/drawing/2014/main" id="{74A7243B-DA8D-E947-941B-70B10F24E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288">
              <a:extLst>
                <a:ext uri="{FF2B5EF4-FFF2-40B4-BE49-F238E27FC236}">
                  <a16:creationId xmlns:a16="http://schemas.microsoft.com/office/drawing/2014/main" id="{7495863F-60EE-6142-B4F0-27541D46F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Line 289">
              <a:extLst>
                <a:ext uri="{FF2B5EF4-FFF2-40B4-BE49-F238E27FC236}">
                  <a16:creationId xmlns:a16="http://schemas.microsoft.com/office/drawing/2014/main" id="{627F5B7D-E7C4-244C-AAE9-7363506DA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Line 290">
              <a:extLst>
                <a:ext uri="{FF2B5EF4-FFF2-40B4-BE49-F238E27FC236}">
                  <a16:creationId xmlns:a16="http://schemas.microsoft.com/office/drawing/2014/main" id="{5D9B8F3C-59F4-4B47-A24D-BDFF51A26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291">
              <a:extLst>
                <a:ext uri="{FF2B5EF4-FFF2-40B4-BE49-F238E27FC236}">
                  <a16:creationId xmlns:a16="http://schemas.microsoft.com/office/drawing/2014/main" id="{8E3185CA-A828-E940-B76E-81C71A023F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292">
              <a:extLst>
                <a:ext uri="{FF2B5EF4-FFF2-40B4-BE49-F238E27FC236}">
                  <a16:creationId xmlns:a16="http://schemas.microsoft.com/office/drawing/2014/main" id="{0B157427-6924-7A45-9588-FBEF64565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293">
              <a:extLst>
                <a:ext uri="{FF2B5EF4-FFF2-40B4-BE49-F238E27FC236}">
                  <a16:creationId xmlns:a16="http://schemas.microsoft.com/office/drawing/2014/main" id="{AE6B71ED-173A-CE48-9C21-581EB3F20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294">
              <a:extLst>
                <a:ext uri="{FF2B5EF4-FFF2-40B4-BE49-F238E27FC236}">
                  <a16:creationId xmlns:a16="http://schemas.microsoft.com/office/drawing/2014/main" id="{E470F8A4-EBB2-7A47-9373-791356CEA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4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295">
              <a:extLst>
                <a:ext uri="{FF2B5EF4-FFF2-40B4-BE49-F238E27FC236}">
                  <a16:creationId xmlns:a16="http://schemas.microsoft.com/office/drawing/2014/main" id="{17AD6405-10DD-0C44-BFC0-08BC0B279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Line 296">
              <a:extLst>
                <a:ext uri="{FF2B5EF4-FFF2-40B4-BE49-F238E27FC236}">
                  <a16:creationId xmlns:a16="http://schemas.microsoft.com/office/drawing/2014/main" id="{2780221E-71E1-964C-A5DB-4DFECD770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297">
              <a:extLst>
                <a:ext uri="{FF2B5EF4-FFF2-40B4-BE49-F238E27FC236}">
                  <a16:creationId xmlns:a16="http://schemas.microsoft.com/office/drawing/2014/main" id="{7B94064E-671B-224A-8C96-DFF74EC09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5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Line 298">
              <a:extLst>
                <a:ext uri="{FF2B5EF4-FFF2-40B4-BE49-F238E27FC236}">
                  <a16:creationId xmlns:a16="http://schemas.microsoft.com/office/drawing/2014/main" id="{877A4F6B-190F-F842-A54E-B6FB51120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299">
              <a:extLst>
                <a:ext uri="{FF2B5EF4-FFF2-40B4-BE49-F238E27FC236}">
                  <a16:creationId xmlns:a16="http://schemas.microsoft.com/office/drawing/2014/main" id="{E1E95C47-40BD-C241-A3A2-3BD23A0D2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300">
              <a:extLst>
                <a:ext uri="{FF2B5EF4-FFF2-40B4-BE49-F238E27FC236}">
                  <a16:creationId xmlns:a16="http://schemas.microsoft.com/office/drawing/2014/main" id="{F886AD30-013A-B842-88FA-94995F3A5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6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301">
              <a:extLst>
                <a:ext uri="{FF2B5EF4-FFF2-40B4-BE49-F238E27FC236}">
                  <a16:creationId xmlns:a16="http://schemas.microsoft.com/office/drawing/2014/main" id="{CA23896B-6951-A84D-BFB5-03380B3AB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" y="1651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302">
              <a:extLst>
                <a:ext uri="{FF2B5EF4-FFF2-40B4-BE49-F238E27FC236}">
                  <a16:creationId xmlns:a16="http://schemas.microsoft.com/office/drawing/2014/main" id="{62950785-9925-054B-A1DF-B8DF63D7A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" y="1651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Line 303">
              <a:extLst>
                <a:ext uri="{FF2B5EF4-FFF2-40B4-BE49-F238E27FC236}">
                  <a16:creationId xmlns:a16="http://schemas.microsoft.com/office/drawing/2014/main" id="{25C7137B-BD48-B94C-90FA-F23CDE48E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713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304">
              <a:extLst>
                <a:ext uri="{FF2B5EF4-FFF2-40B4-BE49-F238E27FC236}">
                  <a16:creationId xmlns:a16="http://schemas.microsoft.com/office/drawing/2014/main" id="{4674FCF7-6C33-D14D-9CD1-F84935750E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65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Line 305">
              <a:extLst>
                <a:ext uri="{FF2B5EF4-FFF2-40B4-BE49-F238E27FC236}">
                  <a16:creationId xmlns:a16="http://schemas.microsoft.com/office/drawing/2014/main" id="{E292613F-5BAF-1449-95B8-F9FE5831B1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651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Line 306">
              <a:extLst>
                <a:ext uri="{FF2B5EF4-FFF2-40B4-BE49-F238E27FC236}">
                  <a16:creationId xmlns:a16="http://schemas.microsoft.com/office/drawing/2014/main" id="{3539D306-2708-3A4C-BA38-3DC32E114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5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Line 307">
              <a:extLst>
                <a:ext uri="{FF2B5EF4-FFF2-40B4-BE49-F238E27FC236}">
                  <a16:creationId xmlns:a16="http://schemas.microsoft.com/office/drawing/2014/main" id="{C24E3D91-9F6A-FE4C-A447-00CD56A57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46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Line 308">
              <a:extLst>
                <a:ext uri="{FF2B5EF4-FFF2-40B4-BE49-F238E27FC236}">
                  <a16:creationId xmlns:a16="http://schemas.microsoft.com/office/drawing/2014/main" id="{EE9B394F-C225-AB4C-A44C-A4DB3CC44F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37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309">
              <a:extLst>
                <a:ext uri="{FF2B5EF4-FFF2-40B4-BE49-F238E27FC236}">
                  <a16:creationId xmlns:a16="http://schemas.microsoft.com/office/drawing/2014/main" id="{391C8497-8A8B-4548-89EE-0A95EFE74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27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310">
              <a:extLst>
                <a:ext uri="{FF2B5EF4-FFF2-40B4-BE49-F238E27FC236}">
                  <a16:creationId xmlns:a16="http://schemas.microsoft.com/office/drawing/2014/main" id="{8C9A849F-3C99-C34C-ACEE-219EDC37E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18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311">
              <a:extLst>
                <a:ext uri="{FF2B5EF4-FFF2-40B4-BE49-F238E27FC236}">
                  <a16:creationId xmlns:a16="http://schemas.microsoft.com/office/drawing/2014/main" id="{A2F1D9EE-3A9A-9A40-9CC8-C32CBC943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182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Line 312">
              <a:extLst>
                <a:ext uri="{FF2B5EF4-FFF2-40B4-BE49-F238E27FC236}">
                  <a16:creationId xmlns:a16="http://schemas.microsoft.com/office/drawing/2014/main" id="{35FDD3C8-5CC2-AA40-9526-82D262455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0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Line 313">
              <a:extLst>
                <a:ext uri="{FF2B5EF4-FFF2-40B4-BE49-F238E27FC236}">
                  <a16:creationId xmlns:a16="http://schemas.microsoft.com/office/drawing/2014/main" id="{D3753D63-C85D-B944-98EB-A2E241041B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99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Line 314">
              <a:extLst>
                <a:ext uri="{FF2B5EF4-FFF2-40B4-BE49-F238E27FC236}">
                  <a16:creationId xmlns:a16="http://schemas.microsoft.com/office/drawing/2014/main" id="{8C5EB6E3-A516-1743-949B-485D18D24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90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Line 315">
              <a:extLst>
                <a:ext uri="{FF2B5EF4-FFF2-40B4-BE49-F238E27FC236}">
                  <a16:creationId xmlns:a16="http://schemas.microsoft.com/office/drawing/2014/main" id="{C1F91B77-865D-8541-A978-827FCC4A39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80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Line 316">
              <a:extLst>
                <a:ext uri="{FF2B5EF4-FFF2-40B4-BE49-F238E27FC236}">
                  <a16:creationId xmlns:a16="http://schemas.microsoft.com/office/drawing/2014/main" id="{6AAAF5C6-2D0F-A74A-B75C-4EDED1847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71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Line 317">
              <a:extLst>
                <a:ext uri="{FF2B5EF4-FFF2-40B4-BE49-F238E27FC236}">
                  <a16:creationId xmlns:a16="http://schemas.microsoft.com/office/drawing/2014/main" id="{C26981AA-FF02-4042-99E1-0FA0B92F1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71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Line 318">
              <a:extLst>
                <a:ext uri="{FF2B5EF4-FFF2-40B4-BE49-F238E27FC236}">
                  <a16:creationId xmlns:a16="http://schemas.microsoft.com/office/drawing/2014/main" id="{5C262730-B2E7-A54B-9A44-DFBD8E567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27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Line 319">
              <a:extLst>
                <a:ext uri="{FF2B5EF4-FFF2-40B4-BE49-F238E27FC236}">
                  <a16:creationId xmlns:a16="http://schemas.microsoft.com/office/drawing/2014/main" id="{982CC5E8-CD69-1D4F-AE74-136F26742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320">
              <a:extLst>
                <a:ext uri="{FF2B5EF4-FFF2-40B4-BE49-F238E27FC236}">
                  <a16:creationId xmlns:a16="http://schemas.microsoft.com/office/drawing/2014/main" id="{45D00211-90E4-E44D-A9B9-0ACF3380B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Line 321">
              <a:extLst>
                <a:ext uri="{FF2B5EF4-FFF2-40B4-BE49-F238E27FC236}">
                  <a16:creationId xmlns:a16="http://schemas.microsoft.com/office/drawing/2014/main" id="{6FDAB63B-0632-A14D-8C26-D97520468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Line 322">
              <a:extLst>
                <a:ext uri="{FF2B5EF4-FFF2-40B4-BE49-F238E27FC236}">
                  <a16:creationId xmlns:a16="http://schemas.microsoft.com/office/drawing/2014/main" id="{01900153-7ACE-1E4A-963A-0471045642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Line 323">
              <a:extLst>
                <a:ext uri="{FF2B5EF4-FFF2-40B4-BE49-F238E27FC236}">
                  <a16:creationId xmlns:a16="http://schemas.microsoft.com/office/drawing/2014/main" id="{852E7D3C-9DA3-DC44-9BDF-AD4B47013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Line 324">
              <a:extLst>
                <a:ext uri="{FF2B5EF4-FFF2-40B4-BE49-F238E27FC236}">
                  <a16:creationId xmlns:a16="http://schemas.microsoft.com/office/drawing/2014/main" id="{D87A52BE-B4CC-E444-BF7C-84DE2F3614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Line 325">
              <a:extLst>
                <a:ext uri="{FF2B5EF4-FFF2-40B4-BE49-F238E27FC236}">
                  <a16:creationId xmlns:a16="http://schemas.microsoft.com/office/drawing/2014/main" id="{36B7488A-ED03-C14F-81F9-9A189C08B8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Line 326">
              <a:extLst>
                <a:ext uri="{FF2B5EF4-FFF2-40B4-BE49-F238E27FC236}">
                  <a16:creationId xmlns:a16="http://schemas.microsoft.com/office/drawing/2014/main" id="{512805E2-36D5-144A-A212-73D7432F83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Line 327">
              <a:extLst>
                <a:ext uri="{FF2B5EF4-FFF2-40B4-BE49-F238E27FC236}">
                  <a16:creationId xmlns:a16="http://schemas.microsoft.com/office/drawing/2014/main" id="{B2069DD5-ADA3-C448-897B-974F0C0F0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Line 328">
              <a:extLst>
                <a:ext uri="{FF2B5EF4-FFF2-40B4-BE49-F238E27FC236}">
                  <a16:creationId xmlns:a16="http://schemas.microsoft.com/office/drawing/2014/main" id="{2F51A90D-C6FC-5240-B7C8-D5819060DE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Line 329">
              <a:extLst>
                <a:ext uri="{FF2B5EF4-FFF2-40B4-BE49-F238E27FC236}">
                  <a16:creationId xmlns:a16="http://schemas.microsoft.com/office/drawing/2014/main" id="{1878B0C8-7834-C643-A584-C6F4BE9DF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Line 330">
              <a:extLst>
                <a:ext uri="{FF2B5EF4-FFF2-40B4-BE49-F238E27FC236}">
                  <a16:creationId xmlns:a16="http://schemas.microsoft.com/office/drawing/2014/main" id="{598171FF-4D7A-0144-81E0-8A5E1C499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Line 331">
              <a:extLst>
                <a:ext uri="{FF2B5EF4-FFF2-40B4-BE49-F238E27FC236}">
                  <a16:creationId xmlns:a16="http://schemas.microsoft.com/office/drawing/2014/main" id="{C7D0C032-CCE3-DF4E-AAC4-D64788ADF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Line 332">
              <a:extLst>
                <a:ext uri="{FF2B5EF4-FFF2-40B4-BE49-F238E27FC236}">
                  <a16:creationId xmlns:a16="http://schemas.microsoft.com/office/drawing/2014/main" id="{CB0C8463-819A-3649-AE8C-673A97495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Line 333">
              <a:extLst>
                <a:ext uri="{FF2B5EF4-FFF2-40B4-BE49-F238E27FC236}">
                  <a16:creationId xmlns:a16="http://schemas.microsoft.com/office/drawing/2014/main" id="{0FC6C3D3-DC44-F44B-A934-B60D89994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Line 334">
              <a:extLst>
                <a:ext uri="{FF2B5EF4-FFF2-40B4-BE49-F238E27FC236}">
                  <a16:creationId xmlns:a16="http://schemas.microsoft.com/office/drawing/2014/main" id="{685DDAE9-E5F6-5C43-B1B2-0F182918F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335">
              <a:extLst>
                <a:ext uri="{FF2B5EF4-FFF2-40B4-BE49-F238E27FC236}">
                  <a16:creationId xmlns:a16="http://schemas.microsoft.com/office/drawing/2014/main" id="{298CBF4C-1D39-D14C-B2C2-747644E0C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Line 336">
              <a:extLst>
                <a:ext uri="{FF2B5EF4-FFF2-40B4-BE49-F238E27FC236}">
                  <a16:creationId xmlns:a16="http://schemas.microsoft.com/office/drawing/2014/main" id="{1F037C5A-3E1D-1649-9197-AC8862329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337">
              <a:extLst>
                <a:ext uri="{FF2B5EF4-FFF2-40B4-BE49-F238E27FC236}">
                  <a16:creationId xmlns:a16="http://schemas.microsoft.com/office/drawing/2014/main" id="{BF9AC631-0557-1C41-B32A-3A68F976D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Line 338">
              <a:extLst>
                <a:ext uri="{FF2B5EF4-FFF2-40B4-BE49-F238E27FC236}">
                  <a16:creationId xmlns:a16="http://schemas.microsoft.com/office/drawing/2014/main" id="{AAE19603-1FEF-A04C-A519-3F30F47DC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339">
              <a:extLst>
                <a:ext uri="{FF2B5EF4-FFF2-40B4-BE49-F238E27FC236}">
                  <a16:creationId xmlns:a16="http://schemas.microsoft.com/office/drawing/2014/main" id="{2FD7D495-8CAC-1648-A992-87A6032E0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Line 340">
              <a:extLst>
                <a:ext uri="{FF2B5EF4-FFF2-40B4-BE49-F238E27FC236}">
                  <a16:creationId xmlns:a16="http://schemas.microsoft.com/office/drawing/2014/main" id="{988BF32F-20AD-C54A-9299-4683EE3B8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Line 341">
              <a:extLst>
                <a:ext uri="{FF2B5EF4-FFF2-40B4-BE49-F238E27FC236}">
                  <a16:creationId xmlns:a16="http://schemas.microsoft.com/office/drawing/2014/main" id="{223A988E-597C-4040-ACA3-4D636097B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342">
              <a:extLst>
                <a:ext uri="{FF2B5EF4-FFF2-40B4-BE49-F238E27FC236}">
                  <a16:creationId xmlns:a16="http://schemas.microsoft.com/office/drawing/2014/main" id="{7A013420-2E3F-0D46-BCEF-07AA06043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343">
              <a:extLst>
                <a:ext uri="{FF2B5EF4-FFF2-40B4-BE49-F238E27FC236}">
                  <a16:creationId xmlns:a16="http://schemas.microsoft.com/office/drawing/2014/main" id="{E117F7F5-FE17-7847-A72C-8E0AF9A45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344">
              <a:extLst>
                <a:ext uri="{FF2B5EF4-FFF2-40B4-BE49-F238E27FC236}">
                  <a16:creationId xmlns:a16="http://schemas.microsoft.com/office/drawing/2014/main" id="{61B66A65-3EA0-B043-8D71-1B8FA80EE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345">
              <a:extLst>
                <a:ext uri="{FF2B5EF4-FFF2-40B4-BE49-F238E27FC236}">
                  <a16:creationId xmlns:a16="http://schemas.microsoft.com/office/drawing/2014/main" id="{D0C0FCF6-6218-9443-ADA5-A10C45F3E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346">
              <a:extLst>
                <a:ext uri="{FF2B5EF4-FFF2-40B4-BE49-F238E27FC236}">
                  <a16:creationId xmlns:a16="http://schemas.microsoft.com/office/drawing/2014/main" id="{C0453652-96F3-7C4B-82B5-5E868ED9D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347">
              <a:extLst>
                <a:ext uri="{FF2B5EF4-FFF2-40B4-BE49-F238E27FC236}">
                  <a16:creationId xmlns:a16="http://schemas.microsoft.com/office/drawing/2014/main" id="{098B03C1-E010-CA48-BDAD-32A92B8C5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48">
              <a:extLst>
                <a:ext uri="{FF2B5EF4-FFF2-40B4-BE49-F238E27FC236}">
                  <a16:creationId xmlns:a16="http://schemas.microsoft.com/office/drawing/2014/main" id="{05B531CC-2194-E146-91F2-B1E65E56B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Line 349">
              <a:extLst>
                <a:ext uri="{FF2B5EF4-FFF2-40B4-BE49-F238E27FC236}">
                  <a16:creationId xmlns:a16="http://schemas.microsoft.com/office/drawing/2014/main" id="{879BF33F-E47F-AE4B-AC17-1C8E4218E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Line 350">
              <a:extLst>
                <a:ext uri="{FF2B5EF4-FFF2-40B4-BE49-F238E27FC236}">
                  <a16:creationId xmlns:a16="http://schemas.microsoft.com/office/drawing/2014/main" id="{7CFB2EB5-9445-0944-9A63-889031C3B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Line 351">
              <a:extLst>
                <a:ext uri="{FF2B5EF4-FFF2-40B4-BE49-F238E27FC236}">
                  <a16:creationId xmlns:a16="http://schemas.microsoft.com/office/drawing/2014/main" id="{27BC12E7-0A89-FF44-9E62-2B6D5503A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Line 352">
              <a:extLst>
                <a:ext uri="{FF2B5EF4-FFF2-40B4-BE49-F238E27FC236}">
                  <a16:creationId xmlns:a16="http://schemas.microsoft.com/office/drawing/2014/main" id="{78327007-6F6C-9540-98BD-4CC8E7373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Line 353">
              <a:extLst>
                <a:ext uri="{FF2B5EF4-FFF2-40B4-BE49-F238E27FC236}">
                  <a16:creationId xmlns:a16="http://schemas.microsoft.com/office/drawing/2014/main" id="{2D4DBDC1-CC17-AF4D-8613-3C65B17D8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Line 354">
              <a:extLst>
                <a:ext uri="{FF2B5EF4-FFF2-40B4-BE49-F238E27FC236}">
                  <a16:creationId xmlns:a16="http://schemas.microsoft.com/office/drawing/2014/main" id="{06EE2682-8233-8445-AE82-33207A6F0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Line 355">
              <a:extLst>
                <a:ext uri="{FF2B5EF4-FFF2-40B4-BE49-F238E27FC236}">
                  <a16:creationId xmlns:a16="http://schemas.microsoft.com/office/drawing/2014/main" id="{B8A551B0-57C1-754F-A7A3-7E10267DB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Line 356">
              <a:extLst>
                <a:ext uri="{FF2B5EF4-FFF2-40B4-BE49-F238E27FC236}">
                  <a16:creationId xmlns:a16="http://schemas.microsoft.com/office/drawing/2014/main" id="{B5B2D083-2B5A-7944-A806-08B1B004C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Line 357">
              <a:extLst>
                <a:ext uri="{FF2B5EF4-FFF2-40B4-BE49-F238E27FC236}">
                  <a16:creationId xmlns:a16="http://schemas.microsoft.com/office/drawing/2014/main" id="{03329636-23A7-B047-A2E8-4891F722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358">
              <a:extLst>
                <a:ext uri="{FF2B5EF4-FFF2-40B4-BE49-F238E27FC236}">
                  <a16:creationId xmlns:a16="http://schemas.microsoft.com/office/drawing/2014/main" id="{57EFDC11-042F-FF45-B9A0-F2849FEF1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359">
              <a:extLst>
                <a:ext uri="{FF2B5EF4-FFF2-40B4-BE49-F238E27FC236}">
                  <a16:creationId xmlns:a16="http://schemas.microsoft.com/office/drawing/2014/main" id="{B7142D3C-685A-4247-838F-ED6AD6201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Line 360">
              <a:extLst>
                <a:ext uri="{FF2B5EF4-FFF2-40B4-BE49-F238E27FC236}">
                  <a16:creationId xmlns:a16="http://schemas.microsoft.com/office/drawing/2014/main" id="{AD7987CC-B1F7-EE41-8BA3-FB332F650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Line 361">
              <a:extLst>
                <a:ext uri="{FF2B5EF4-FFF2-40B4-BE49-F238E27FC236}">
                  <a16:creationId xmlns:a16="http://schemas.microsoft.com/office/drawing/2014/main" id="{D1E6E0F0-F994-7943-AE9E-71F634C44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Line 362">
              <a:extLst>
                <a:ext uri="{FF2B5EF4-FFF2-40B4-BE49-F238E27FC236}">
                  <a16:creationId xmlns:a16="http://schemas.microsoft.com/office/drawing/2014/main" id="{9E1D447D-8D2C-024D-9D5F-E06E0E262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Line 363">
              <a:extLst>
                <a:ext uri="{FF2B5EF4-FFF2-40B4-BE49-F238E27FC236}">
                  <a16:creationId xmlns:a16="http://schemas.microsoft.com/office/drawing/2014/main" id="{5A9E3020-14C8-2B4F-91D6-B0BD8E1B9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364">
              <a:extLst>
                <a:ext uri="{FF2B5EF4-FFF2-40B4-BE49-F238E27FC236}">
                  <a16:creationId xmlns:a16="http://schemas.microsoft.com/office/drawing/2014/main" id="{9D1E72ED-969F-B148-B232-C9E45DE336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365">
              <a:extLst>
                <a:ext uri="{FF2B5EF4-FFF2-40B4-BE49-F238E27FC236}">
                  <a16:creationId xmlns:a16="http://schemas.microsoft.com/office/drawing/2014/main" id="{76DE7DF9-8091-1C41-BB59-B6CCD3EAE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Line 366">
              <a:extLst>
                <a:ext uri="{FF2B5EF4-FFF2-40B4-BE49-F238E27FC236}">
                  <a16:creationId xmlns:a16="http://schemas.microsoft.com/office/drawing/2014/main" id="{8988B001-E665-5942-BF21-E8D2630CF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Line 367">
              <a:extLst>
                <a:ext uri="{FF2B5EF4-FFF2-40B4-BE49-F238E27FC236}">
                  <a16:creationId xmlns:a16="http://schemas.microsoft.com/office/drawing/2014/main" id="{6F288AFF-226F-2C41-BD42-0657117AF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Line 368">
              <a:extLst>
                <a:ext uri="{FF2B5EF4-FFF2-40B4-BE49-F238E27FC236}">
                  <a16:creationId xmlns:a16="http://schemas.microsoft.com/office/drawing/2014/main" id="{76FDDF4B-26D5-D34D-A3C6-0C423ADAE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Line 369">
              <a:extLst>
                <a:ext uri="{FF2B5EF4-FFF2-40B4-BE49-F238E27FC236}">
                  <a16:creationId xmlns:a16="http://schemas.microsoft.com/office/drawing/2014/main" id="{36F8C497-CD17-EE41-9C22-5E4DF4181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Line 370">
              <a:extLst>
                <a:ext uri="{FF2B5EF4-FFF2-40B4-BE49-F238E27FC236}">
                  <a16:creationId xmlns:a16="http://schemas.microsoft.com/office/drawing/2014/main" id="{1AE88940-E598-CB48-8A6A-3FDFB6741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Line 371">
              <a:extLst>
                <a:ext uri="{FF2B5EF4-FFF2-40B4-BE49-F238E27FC236}">
                  <a16:creationId xmlns:a16="http://schemas.microsoft.com/office/drawing/2014/main" id="{65CB3C63-0B8E-D247-A4D9-81EC7405F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Line 372">
              <a:extLst>
                <a:ext uri="{FF2B5EF4-FFF2-40B4-BE49-F238E27FC236}">
                  <a16:creationId xmlns:a16="http://schemas.microsoft.com/office/drawing/2014/main" id="{A9D1742A-2EA1-F54D-98B5-4290DE090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Line 373">
              <a:extLst>
                <a:ext uri="{FF2B5EF4-FFF2-40B4-BE49-F238E27FC236}">
                  <a16:creationId xmlns:a16="http://schemas.microsoft.com/office/drawing/2014/main" id="{9BCCC9F5-AE38-6441-B98B-CB88B3B9A4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Line 374">
              <a:extLst>
                <a:ext uri="{FF2B5EF4-FFF2-40B4-BE49-F238E27FC236}">
                  <a16:creationId xmlns:a16="http://schemas.microsoft.com/office/drawing/2014/main" id="{46CA14B1-4D5D-4842-B30E-CBD17F462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375">
              <a:extLst>
                <a:ext uri="{FF2B5EF4-FFF2-40B4-BE49-F238E27FC236}">
                  <a16:creationId xmlns:a16="http://schemas.microsoft.com/office/drawing/2014/main" id="{4409D54B-6F1F-E040-8FF0-81E7084EE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Line 376">
              <a:extLst>
                <a:ext uri="{FF2B5EF4-FFF2-40B4-BE49-F238E27FC236}">
                  <a16:creationId xmlns:a16="http://schemas.microsoft.com/office/drawing/2014/main" id="{3FDAD370-82BD-0141-B36E-F5FAFF50D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Line 377">
              <a:extLst>
                <a:ext uri="{FF2B5EF4-FFF2-40B4-BE49-F238E27FC236}">
                  <a16:creationId xmlns:a16="http://schemas.microsoft.com/office/drawing/2014/main" id="{8A9F0F06-884A-E34B-8B1A-A969CCD39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Line 378">
              <a:extLst>
                <a:ext uri="{FF2B5EF4-FFF2-40B4-BE49-F238E27FC236}">
                  <a16:creationId xmlns:a16="http://schemas.microsoft.com/office/drawing/2014/main" id="{DD6F7F8F-0790-9C4F-82CA-87FE0394D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Line 379">
              <a:extLst>
                <a:ext uri="{FF2B5EF4-FFF2-40B4-BE49-F238E27FC236}">
                  <a16:creationId xmlns:a16="http://schemas.microsoft.com/office/drawing/2014/main" id="{70EE0347-4A97-4A4D-A963-5FED993BE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Line 380">
              <a:extLst>
                <a:ext uri="{FF2B5EF4-FFF2-40B4-BE49-F238E27FC236}">
                  <a16:creationId xmlns:a16="http://schemas.microsoft.com/office/drawing/2014/main" id="{DD92884C-78CA-2442-8482-9AE7863A7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Line 381">
              <a:extLst>
                <a:ext uri="{FF2B5EF4-FFF2-40B4-BE49-F238E27FC236}">
                  <a16:creationId xmlns:a16="http://schemas.microsoft.com/office/drawing/2014/main" id="{80586E60-954B-834E-8075-C2A9D6CB8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Line 382">
              <a:extLst>
                <a:ext uri="{FF2B5EF4-FFF2-40B4-BE49-F238E27FC236}">
                  <a16:creationId xmlns:a16="http://schemas.microsoft.com/office/drawing/2014/main" id="{725C7242-9782-234E-87F5-A800BB774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Line 383">
              <a:extLst>
                <a:ext uri="{FF2B5EF4-FFF2-40B4-BE49-F238E27FC236}">
                  <a16:creationId xmlns:a16="http://schemas.microsoft.com/office/drawing/2014/main" id="{D8D64AB9-6470-C445-9815-F3E303FBC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2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Line 384">
              <a:extLst>
                <a:ext uri="{FF2B5EF4-FFF2-40B4-BE49-F238E27FC236}">
                  <a16:creationId xmlns:a16="http://schemas.microsoft.com/office/drawing/2014/main" id="{951321C7-BC47-7E4C-9076-8F5BB7456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Line 385">
              <a:extLst>
                <a:ext uri="{FF2B5EF4-FFF2-40B4-BE49-F238E27FC236}">
                  <a16:creationId xmlns:a16="http://schemas.microsoft.com/office/drawing/2014/main" id="{327827BA-F4D1-8E49-B184-EC455DFE67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Line 386">
              <a:extLst>
                <a:ext uri="{FF2B5EF4-FFF2-40B4-BE49-F238E27FC236}">
                  <a16:creationId xmlns:a16="http://schemas.microsoft.com/office/drawing/2014/main" id="{F262B5DA-FEF8-CE47-A9E7-B03B53CB6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Line 387">
              <a:extLst>
                <a:ext uri="{FF2B5EF4-FFF2-40B4-BE49-F238E27FC236}">
                  <a16:creationId xmlns:a16="http://schemas.microsoft.com/office/drawing/2014/main" id="{4D6DBB9D-6D30-3942-A897-63886B561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Line 388">
              <a:extLst>
                <a:ext uri="{FF2B5EF4-FFF2-40B4-BE49-F238E27FC236}">
                  <a16:creationId xmlns:a16="http://schemas.microsoft.com/office/drawing/2014/main" id="{C58F2F07-243F-924C-B300-BCD8A1D9A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Line 389">
              <a:extLst>
                <a:ext uri="{FF2B5EF4-FFF2-40B4-BE49-F238E27FC236}">
                  <a16:creationId xmlns:a16="http://schemas.microsoft.com/office/drawing/2014/main" id="{212E2EA7-DD35-2741-BCAB-1A4572864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Line 390">
              <a:extLst>
                <a:ext uri="{FF2B5EF4-FFF2-40B4-BE49-F238E27FC236}">
                  <a16:creationId xmlns:a16="http://schemas.microsoft.com/office/drawing/2014/main" id="{272CE04E-C214-EC42-A91E-855E6D495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Line 391">
              <a:extLst>
                <a:ext uri="{FF2B5EF4-FFF2-40B4-BE49-F238E27FC236}">
                  <a16:creationId xmlns:a16="http://schemas.microsoft.com/office/drawing/2014/main" id="{EF72A93E-007A-EF44-ADEA-EC79C5A91B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392">
              <a:extLst>
                <a:ext uri="{FF2B5EF4-FFF2-40B4-BE49-F238E27FC236}">
                  <a16:creationId xmlns:a16="http://schemas.microsoft.com/office/drawing/2014/main" id="{A038E5A7-3B7D-054A-A18F-BC6383EFA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393">
              <a:extLst>
                <a:ext uri="{FF2B5EF4-FFF2-40B4-BE49-F238E27FC236}">
                  <a16:creationId xmlns:a16="http://schemas.microsoft.com/office/drawing/2014/main" id="{0ECDC9BB-6D99-1F4D-B8B2-E71B12A54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Line 394">
              <a:extLst>
                <a:ext uri="{FF2B5EF4-FFF2-40B4-BE49-F238E27FC236}">
                  <a16:creationId xmlns:a16="http://schemas.microsoft.com/office/drawing/2014/main" id="{1A1D45C5-0235-D042-896B-1F72CE6A4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Line 395">
              <a:extLst>
                <a:ext uri="{FF2B5EF4-FFF2-40B4-BE49-F238E27FC236}">
                  <a16:creationId xmlns:a16="http://schemas.microsoft.com/office/drawing/2014/main" id="{67C24FE0-58BF-A840-8A49-5F2EACF46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Line 396">
              <a:extLst>
                <a:ext uri="{FF2B5EF4-FFF2-40B4-BE49-F238E27FC236}">
                  <a16:creationId xmlns:a16="http://schemas.microsoft.com/office/drawing/2014/main" id="{CC516B5E-84F6-D044-89FA-E020B0298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Line 397">
              <a:extLst>
                <a:ext uri="{FF2B5EF4-FFF2-40B4-BE49-F238E27FC236}">
                  <a16:creationId xmlns:a16="http://schemas.microsoft.com/office/drawing/2014/main" id="{FC4618CC-3AEC-DE45-AAB6-FD1221A91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Line 398">
              <a:extLst>
                <a:ext uri="{FF2B5EF4-FFF2-40B4-BE49-F238E27FC236}">
                  <a16:creationId xmlns:a16="http://schemas.microsoft.com/office/drawing/2014/main" id="{416DFC48-4F7D-604E-8040-99FABC698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Line 399">
              <a:extLst>
                <a:ext uri="{FF2B5EF4-FFF2-40B4-BE49-F238E27FC236}">
                  <a16:creationId xmlns:a16="http://schemas.microsoft.com/office/drawing/2014/main" id="{85A43E88-18FF-B042-B682-CEB49CE20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Line 400">
              <a:extLst>
                <a:ext uri="{FF2B5EF4-FFF2-40B4-BE49-F238E27FC236}">
                  <a16:creationId xmlns:a16="http://schemas.microsoft.com/office/drawing/2014/main" id="{2DE6B653-ED53-DF42-A79E-61F657829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Line 401">
              <a:extLst>
                <a:ext uri="{FF2B5EF4-FFF2-40B4-BE49-F238E27FC236}">
                  <a16:creationId xmlns:a16="http://schemas.microsoft.com/office/drawing/2014/main" id="{A637319D-B39F-2441-BB6D-CF77C0B86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Line 402">
              <a:extLst>
                <a:ext uri="{FF2B5EF4-FFF2-40B4-BE49-F238E27FC236}">
                  <a16:creationId xmlns:a16="http://schemas.microsoft.com/office/drawing/2014/main" id="{75C3A4AB-137A-DB49-A441-9E40F882CE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Line 403">
              <a:extLst>
                <a:ext uri="{FF2B5EF4-FFF2-40B4-BE49-F238E27FC236}">
                  <a16:creationId xmlns:a16="http://schemas.microsoft.com/office/drawing/2014/main" id="{B27DA353-7BCE-3C45-9BF3-569A20DC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Line 404">
              <a:extLst>
                <a:ext uri="{FF2B5EF4-FFF2-40B4-BE49-F238E27FC236}">
                  <a16:creationId xmlns:a16="http://schemas.microsoft.com/office/drawing/2014/main" id="{DC0D12E8-2E66-4A4D-B1ED-AE015F46B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8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Line 405">
              <a:extLst>
                <a:ext uri="{FF2B5EF4-FFF2-40B4-BE49-F238E27FC236}">
                  <a16:creationId xmlns:a16="http://schemas.microsoft.com/office/drawing/2014/main" id="{724AE4DB-7802-C443-89CD-8BD0E8C73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406">
              <a:extLst>
                <a:ext uri="{FF2B5EF4-FFF2-40B4-BE49-F238E27FC236}">
                  <a16:creationId xmlns:a16="http://schemas.microsoft.com/office/drawing/2014/main" id="{F9A47363-F526-964C-B45F-F2158A77D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Line 407">
              <a:extLst>
                <a:ext uri="{FF2B5EF4-FFF2-40B4-BE49-F238E27FC236}">
                  <a16:creationId xmlns:a16="http://schemas.microsoft.com/office/drawing/2014/main" id="{166B39F4-A955-AA4D-A55C-BB9DF4B87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Line 408">
              <a:extLst>
                <a:ext uri="{FF2B5EF4-FFF2-40B4-BE49-F238E27FC236}">
                  <a16:creationId xmlns:a16="http://schemas.microsoft.com/office/drawing/2014/main" id="{BB678D12-78B8-5E45-983E-18B280C73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409">
              <a:extLst>
                <a:ext uri="{FF2B5EF4-FFF2-40B4-BE49-F238E27FC236}">
                  <a16:creationId xmlns:a16="http://schemas.microsoft.com/office/drawing/2014/main" id="{BFFFC3B1-8D3E-DC46-92C0-11AE7D6EC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Line 410">
              <a:extLst>
                <a:ext uri="{FF2B5EF4-FFF2-40B4-BE49-F238E27FC236}">
                  <a16:creationId xmlns:a16="http://schemas.microsoft.com/office/drawing/2014/main" id="{2AE3601F-2548-6B43-B971-91F859236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Line 411">
              <a:extLst>
                <a:ext uri="{FF2B5EF4-FFF2-40B4-BE49-F238E27FC236}">
                  <a16:creationId xmlns:a16="http://schemas.microsoft.com/office/drawing/2014/main" id="{745A05CD-585C-D14B-B726-EB307B037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412">
              <a:extLst>
                <a:ext uri="{FF2B5EF4-FFF2-40B4-BE49-F238E27FC236}">
                  <a16:creationId xmlns:a16="http://schemas.microsoft.com/office/drawing/2014/main" id="{524D3571-CA82-A849-B273-C8C382454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413">
              <a:extLst>
                <a:ext uri="{FF2B5EF4-FFF2-40B4-BE49-F238E27FC236}">
                  <a16:creationId xmlns:a16="http://schemas.microsoft.com/office/drawing/2014/main" id="{38B98F5B-354B-C248-9E08-22BC3796B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Line 414">
              <a:extLst>
                <a:ext uri="{FF2B5EF4-FFF2-40B4-BE49-F238E27FC236}">
                  <a16:creationId xmlns:a16="http://schemas.microsoft.com/office/drawing/2014/main" id="{9BD42AD3-9469-114C-AAC1-CCBA833156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415">
              <a:extLst>
                <a:ext uri="{FF2B5EF4-FFF2-40B4-BE49-F238E27FC236}">
                  <a16:creationId xmlns:a16="http://schemas.microsoft.com/office/drawing/2014/main" id="{CF6A2558-A3EB-7F45-9C67-8F2516E36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889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Line 416">
              <a:extLst>
                <a:ext uri="{FF2B5EF4-FFF2-40B4-BE49-F238E27FC236}">
                  <a16:creationId xmlns:a16="http://schemas.microsoft.com/office/drawing/2014/main" id="{8909820C-312D-694A-BC45-5E3A7FDC5E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82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Line 417">
              <a:extLst>
                <a:ext uri="{FF2B5EF4-FFF2-40B4-BE49-F238E27FC236}">
                  <a16:creationId xmlns:a16="http://schemas.microsoft.com/office/drawing/2014/main" id="{A06E97DC-2B9D-1A4E-AEF9-1C1685522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827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418">
              <a:extLst>
                <a:ext uri="{FF2B5EF4-FFF2-40B4-BE49-F238E27FC236}">
                  <a16:creationId xmlns:a16="http://schemas.microsoft.com/office/drawing/2014/main" id="{42C181C1-0F5C-E544-8701-72BF0AAC8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7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Line 419">
              <a:extLst>
                <a:ext uri="{FF2B5EF4-FFF2-40B4-BE49-F238E27FC236}">
                  <a16:creationId xmlns:a16="http://schemas.microsoft.com/office/drawing/2014/main" id="{12D9B621-41BF-FD40-B2E5-436D3D3094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64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Line 420">
              <a:extLst>
                <a:ext uri="{FF2B5EF4-FFF2-40B4-BE49-F238E27FC236}">
                  <a16:creationId xmlns:a16="http://schemas.microsoft.com/office/drawing/2014/main" id="{B802CEEA-197E-DA4D-B6BE-1DAD65CD51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54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421">
              <a:extLst>
                <a:ext uri="{FF2B5EF4-FFF2-40B4-BE49-F238E27FC236}">
                  <a16:creationId xmlns:a16="http://schemas.microsoft.com/office/drawing/2014/main" id="{516FCBCE-8041-5E46-B4EF-6AA7BD1B0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45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Line 422">
              <a:extLst>
                <a:ext uri="{FF2B5EF4-FFF2-40B4-BE49-F238E27FC236}">
                  <a16:creationId xmlns:a16="http://schemas.microsoft.com/office/drawing/2014/main" id="{733E0297-8397-4D44-BA5F-4F1875FB8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3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423">
              <a:extLst>
                <a:ext uri="{FF2B5EF4-FFF2-40B4-BE49-F238E27FC236}">
                  <a16:creationId xmlns:a16="http://schemas.microsoft.com/office/drawing/2014/main" id="{1E24EE08-75EF-9A46-8597-038C4F000D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358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424">
              <a:extLst>
                <a:ext uri="{FF2B5EF4-FFF2-40B4-BE49-F238E27FC236}">
                  <a16:creationId xmlns:a16="http://schemas.microsoft.com/office/drawing/2014/main" id="{4BF79A86-0E95-2140-B148-46C9BA9EE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2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Line 425">
              <a:extLst>
                <a:ext uri="{FF2B5EF4-FFF2-40B4-BE49-F238E27FC236}">
                  <a16:creationId xmlns:a16="http://schemas.microsoft.com/office/drawing/2014/main" id="{51EA05D4-F080-994D-8C4F-600025A8C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17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Line 426">
              <a:extLst>
                <a:ext uri="{FF2B5EF4-FFF2-40B4-BE49-F238E27FC236}">
                  <a16:creationId xmlns:a16="http://schemas.microsoft.com/office/drawing/2014/main" id="{1CB77C6E-5556-9445-A884-513397F4B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207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427">
              <a:extLst>
                <a:ext uri="{FF2B5EF4-FFF2-40B4-BE49-F238E27FC236}">
                  <a16:creationId xmlns:a16="http://schemas.microsoft.com/office/drawing/2014/main" id="{4414EB48-C723-AA43-9FCE-A5EEE0F48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98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Line 428">
              <a:extLst>
                <a:ext uri="{FF2B5EF4-FFF2-40B4-BE49-F238E27FC236}">
                  <a16:creationId xmlns:a16="http://schemas.microsoft.com/office/drawing/2014/main" id="{AA05328E-D2F3-C045-997F-32C7FE7FC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18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Line 429">
              <a:extLst>
                <a:ext uri="{FF2B5EF4-FFF2-40B4-BE49-F238E27FC236}">
                  <a16:creationId xmlns:a16="http://schemas.microsoft.com/office/drawing/2014/main" id="{431729CD-6281-DC4A-89C4-EB6A2C96FD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889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Line 430">
              <a:extLst>
                <a:ext uri="{FF2B5EF4-FFF2-40B4-BE49-F238E27FC236}">
                  <a16:creationId xmlns:a16="http://schemas.microsoft.com/office/drawing/2014/main" id="{0755B8DA-5C17-A74C-8D2B-E2636703A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827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Line 431">
              <a:extLst>
                <a:ext uri="{FF2B5EF4-FFF2-40B4-BE49-F238E27FC236}">
                  <a16:creationId xmlns:a16="http://schemas.microsoft.com/office/drawing/2014/main" id="{66D96A4F-EB14-C44D-AFC0-94DA42F59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Line 432">
              <a:extLst>
                <a:ext uri="{FF2B5EF4-FFF2-40B4-BE49-F238E27FC236}">
                  <a16:creationId xmlns:a16="http://schemas.microsoft.com/office/drawing/2014/main" id="{3EB41A08-C5D3-9E42-9496-083511ACF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Line 433">
              <a:extLst>
                <a:ext uri="{FF2B5EF4-FFF2-40B4-BE49-F238E27FC236}">
                  <a16:creationId xmlns:a16="http://schemas.microsoft.com/office/drawing/2014/main" id="{2E4541E1-2D4E-1143-A146-977FDE0DC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Line 434">
              <a:extLst>
                <a:ext uri="{FF2B5EF4-FFF2-40B4-BE49-F238E27FC236}">
                  <a16:creationId xmlns:a16="http://schemas.microsoft.com/office/drawing/2014/main" id="{727B8281-7ECF-D34D-A70C-80A8D8574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435">
              <a:extLst>
                <a:ext uri="{FF2B5EF4-FFF2-40B4-BE49-F238E27FC236}">
                  <a16:creationId xmlns:a16="http://schemas.microsoft.com/office/drawing/2014/main" id="{4CF0A2E9-046F-3544-BF39-E274E66028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436">
              <a:extLst>
                <a:ext uri="{FF2B5EF4-FFF2-40B4-BE49-F238E27FC236}">
                  <a16:creationId xmlns:a16="http://schemas.microsoft.com/office/drawing/2014/main" id="{E45DB334-2DEE-BF48-8D19-6D0F6DA17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437">
              <a:extLst>
                <a:ext uri="{FF2B5EF4-FFF2-40B4-BE49-F238E27FC236}">
                  <a16:creationId xmlns:a16="http://schemas.microsoft.com/office/drawing/2014/main" id="{3D6EE595-88F3-1E4C-BD57-8D710EC69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Line 438">
              <a:extLst>
                <a:ext uri="{FF2B5EF4-FFF2-40B4-BE49-F238E27FC236}">
                  <a16:creationId xmlns:a16="http://schemas.microsoft.com/office/drawing/2014/main" id="{6D38E432-42C6-3143-826B-48A78F548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Line 439">
              <a:extLst>
                <a:ext uri="{FF2B5EF4-FFF2-40B4-BE49-F238E27FC236}">
                  <a16:creationId xmlns:a16="http://schemas.microsoft.com/office/drawing/2014/main" id="{4284AEBE-D942-014B-B44E-7158BAB6D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Line 440">
              <a:extLst>
                <a:ext uri="{FF2B5EF4-FFF2-40B4-BE49-F238E27FC236}">
                  <a16:creationId xmlns:a16="http://schemas.microsoft.com/office/drawing/2014/main" id="{850C6587-0FF1-EF41-92A9-6456B75A0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Line 441">
              <a:extLst>
                <a:ext uri="{FF2B5EF4-FFF2-40B4-BE49-F238E27FC236}">
                  <a16:creationId xmlns:a16="http://schemas.microsoft.com/office/drawing/2014/main" id="{3F60A6FB-C846-4048-9370-1052FAC9A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Line 442">
              <a:extLst>
                <a:ext uri="{FF2B5EF4-FFF2-40B4-BE49-F238E27FC236}">
                  <a16:creationId xmlns:a16="http://schemas.microsoft.com/office/drawing/2014/main" id="{2FB9A471-C2AE-CB41-B0D4-A5B1AB3BA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Line 443">
              <a:extLst>
                <a:ext uri="{FF2B5EF4-FFF2-40B4-BE49-F238E27FC236}">
                  <a16:creationId xmlns:a16="http://schemas.microsoft.com/office/drawing/2014/main" id="{EA557C21-0DFE-234C-AB1F-897EB7B0D4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Line 444">
              <a:extLst>
                <a:ext uri="{FF2B5EF4-FFF2-40B4-BE49-F238E27FC236}">
                  <a16:creationId xmlns:a16="http://schemas.microsoft.com/office/drawing/2014/main" id="{7A092E31-4569-8D49-A2B9-22963BFE7D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Line 445">
              <a:extLst>
                <a:ext uri="{FF2B5EF4-FFF2-40B4-BE49-F238E27FC236}">
                  <a16:creationId xmlns:a16="http://schemas.microsoft.com/office/drawing/2014/main" id="{E0260AB2-9203-DB4D-95AC-9A409D9D0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Line 446">
              <a:extLst>
                <a:ext uri="{FF2B5EF4-FFF2-40B4-BE49-F238E27FC236}">
                  <a16:creationId xmlns:a16="http://schemas.microsoft.com/office/drawing/2014/main" id="{C47C322B-0550-BB47-935B-2A21C87D9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Line 447">
              <a:extLst>
                <a:ext uri="{FF2B5EF4-FFF2-40B4-BE49-F238E27FC236}">
                  <a16:creationId xmlns:a16="http://schemas.microsoft.com/office/drawing/2014/main" id="{83BEED88-DE92-2547-826F-D7C6B1F97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Line 448">
              <a:extLst>
                <a:ext uri="{FF2B5EF4-FFF2-40B4-BE49-F238E27FC236}">
                  <a16:creationId xmlns:a16="http://schemas.microsoft.com/office/drawing/2014/main" id="{80ABD327-8D02-2146-97D0-827A75420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Line 449">
              <a:extLst>
                <a:ext uri="{FF2B5EF4-FFF2-40B4-BE49-F238E27FC236}">
                  <a16:creationId xmlns:a16="http://schemas.microsoft.com/office/drawing/2014/main" id="{2149C967-ABB0-814C-B90C-362EC88BF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Line 450">
              <a:extLst>
                <a:ext uri="{FF2B5EF4-FFF2-40B4-BE49-F238E27FC236}">
                  <a16:creationId xmlns:a16="http://schemas.microsoft.com/office/drawing/2014/main" id="{C741F944-59AC-9349-8986-B0AFA6A5D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Line 451">
              <a:extLst>
                <a:ext uri="{FF2B5EF4-FFF2-40B4-BE49-F238E27FC236}">
                  <a16:creationId xmlns:a16="http://schemas.microsoft.com/office/drawing/2014/main" id="{220735A8-D037-B64F-94AA-709F618EF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Line 452">
              <a:extLst>
                <a:ext uri="{FF2B5EF4-FFF2-40B4-BE49-F238E27FC236}">
                  <a16:creationId xmlns:a16="http://schemas.microsoft.com/office/drawing/2014/main" id="{074AF60C-D371-9947-9C97-EA824370E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Line 453">
              <a:extLst>
                <a:ext uri="{FF2B5EF4-FFF2-40B4-BE49-F238E27FC236}">
                  <a16:creationId xmlns:a16="http://schemas.microsoft.com/office/drawing/2014/main" id="{1C0A0F0C-4749-1042-BBBE-1D1926467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Line 454">
              <a:extLst>
                <a:ext uri="{FF2B5EF4-FFF2-40B4-BE49-F238E27FC236}">
                  <a16:creationId xmlns:a16="http://schemas.microsoft.com/office/drawing/2014/main" id="{D58F17EF-1CC8-B848-BCF5-ED81869AC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Line 455">
              <a:extLst>
                <a:ext uri="{FF2B5EF4-FFF2-40B4-BE49-F238E27FC236}">
                  <a16:creationId xmlns:a16="http://schemas.microsoft.com/office/drawing/2014/main" id="{F733C975-6C7B-0845-A8B7-298B07AA02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Line 456">
              <a:extLst>
                <a:ext uri="{FF2B5EF4-FFF2-40B4-BE49-F238E27FC236}">
                  <a16:creationId xmlns:a16="http://schemas.microsoft.com/office/drawing/2014/main" id="{85E5457D-F93F-3647-9A16-80A4A1643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Line 457">
              <a:extLst>
                <a:ext uri="{FF2B5EF4-FFF2-40B4-BE49-F238E27FC236}">
                  <a16:creationId xmlns:a16="http://schemas.microsoft.com/office/drawing/2014/main" id="{96340935-5E9D-AF48-966B-6F7493EE0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Line 458">
              <a:extLst>
                <a:ext uri="{FF2B5EF4-FFF2-40B4-BE49-F238E27FC236}">
                  <a16:creationId xmlns:a16="http://schemas.microsoft.com/office/drawing/2014/main" id="{262175DF-F3D6-394B-A184-997DC225E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Line 459">
              <a:extLst>
                <a:ext uri="{FF2B5EF4-FFF2-40B4-BE49-F238E27FC236}">
                  <a16:creationId xmlns:a16="http://schemas.microsoft.com/office/drawing/2014/main" id="{1DC197E4-4A04-2B44-9356-547D0D3B5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Line 460">
              <a:extLst>
                <a:ext uri="{FF2B5EF4-FFF2-40B4-BE49-F238E27FC236}">
                  <a16:creationId xmlns:a16="http://schemas.microsoft.com/office/drawing/2014/main" id="{97C31864-625D-294E-811E-30AC736B9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Line 461">
              <a:extLst>
                <a:ext uri="{FF2B5EF4-FFF2-40B4-BE49-F238E27FC236}">
                  <a16:creationId xmlns:a16="http://schemas.microsoft.com/office/drawing/2014/main" id="{7E055749-0D34-454B-BC0A-E01F51761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Line 462">
              <a:extLst>
                <a:ext uri="{FF2B5EF4-FFF2-40B4-BE49-F238E27FC236}">
                  <a16:creationId xmlns:a16="http://schemas.microsoft.com/office/drawing/2014/main" id="{7C806C6E-2054-C44A-A50F-7DB530785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Line 463">
              <a:extLst>
                <a:ext uri="{FF2B5EF4-FFF2-40B4-BE49-F238E27FC236}">
                  <a16:creationId xmlns:a16="http://schemas.microsoft.com/office/drawing/2014/main" id="{9CED7DDA-5130-7746-AB4F-31E9330912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Line 464">
              <a:extLst>
                <a:ext uri="{FF2B5EF4-FFF2-40B4-BE49-F238E27FC236}">
                  <a16:creationId xmlns:a16="http://schemas.microsoft.com/office/drawing/2014/main" id="{2AC248FA-FE62-924C-AFCB-D1BB7D542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Line 465">
              <a:extLst>
                <a:ext uri="{FF2B5EF4-FFF2-40B4-BE49-F238E27FC236}">
                  <a16:creationId xmlns:a16="http://schemas.microsoft.com/office/drawing/2014/main" id="{28F9ADC8-88BA-EB49-A890-1EF2D9F1B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Line 466">
              <a:extLst>
                <a:ext uri="{FF2B5EF4-FFF2-40B4-BE49-F238E27FC236}">
                  <a16:creationId xmlns:a16="http://schemas.microsoft.com/office/drawing/2014/main" id="{04F62918-4CD4-7A46-A003-8D1991BF44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Line 467">
              <a:extLst>
                <a:ext uri="{FF2B5EF4-FFF2-40B4-BE49-F238E27FC236}">
                  <a16:creationId xmlns:a16="http://schemas.microsoft.com/office/drawing/2014/main" id="{5282E415-CEAC-A14B-A7F9-E5C342D2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Line 468">
              <a:extLst>
                <a:ext uri="{FF2B5EF4-FFF2-40B4-BE49-F238E27FC236}">
                  <a16:creationId xmlns:a16="http://schemas.microsoft.com/office/drawing/2014/main" id="{04F2C005-F1CC-1546-B52A-BC793055E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Line 469">
              <a:extLst>
                <a:ext uri="{FF2B5EF4-FFF2-40B4-BE49-F238E27FC236}">
                  <a16:creationId xmlns:a16="http://schemas.microsoft.com/office/drawing/2014/main" id="{661A7AD7-F3F0-2B4C-97A4-F7BE786BF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Line 470">
              <a:extLst>
                <a:ext uri="{FF2B5EF4-FFF2-40B4-BE49-F238E27FC236}">
                  <a16:creationId xmlns:a16="http://schemas.microsoft.com/office/drawing/2014/main" id="{E2FE297F-C2CD-5444-A325-323F6AEA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Line 471">
              <a:extLst>
                <a:ext uri="{FF2B5EF4-FFF2-40B4-BE49-F238E27FC236}">
                  <a16:creationId xmlns:a16="http://schemas.microsoft.com/office/drawing/2014/main" id="{0E07A02A-6474-3947-B126-17C60BB30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Line 472">
              <a:extLst>
                <a:ext uri="{FF2B5EF4-FFF2-40B4-BE49-F238E27FC236}">
                  <a16:creationId xmlns:a16="http://schemas.microsoft.com/office/drawing/2014/main" id="{A71CCDB4-89F7-E647-B4BE-2055DC6A8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Line 473">
              <a:extLst>
                <a:ext uri="{FF2B5EF4-FFF2-40B4-BE49-F238E27FC236}">
                  <a16:creationId xmlns:a16="http://schemas.microsoft.com/office/drawing/2014/main" id="{5D6AEF36-04D0-5243-9022-5E38E2B32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Line 474">
              <a:extLst>
                <a:ext uri="{FF2B5EF4-FFF2-40B4-BE49-F238E27FC236}">
                  <a16:creationId xmlns:a16="http://schemas.microsoft.com/office/drawing/2014/main" id="{89D761ED-1C71-1F42-B548-07F1D2B62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4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Line 475">
              <a:extLst>
                <a:ext uri="{FF2B5EF4-FFF2-40B4-BE49-F238E27FC236}">
                  <a16:creationId xmlns:a16="http://schemas.microsoft.com/office/drawing/2014/main" id="{45CFBEC1-7CF3-234F-8BFE-6E54F3B41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Line 476">
              <a:extLst>
                <a:ext uri="{FF2B5EF4-FFF2-40B4-BE49-F238E27FC236}">
                  <a16:creationId xmlns:a16="http://schemas.microsoft.com/office/drawing/2014/main" id="{0F6A2C58-F3D9-2343-A750-EF9AA11C5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Line 477">
              <a:extLst>
                <a:ext uri="{FF2B5EF4-FFF2-40B4-BE49-F238E27FC236}">
                  <a16:creationId xmlns:a16="http://schemas.microsoft.com/office/drawing/2014/main" id="{90E159F7-BF6C-D04E-B28C-1EB305191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Line 478">
              <a:extLst>
                <a:ext uri="{FF2B5EF4-FFF2-40B4-BE49-F238E27FC236}">
                  <a16:creationId xmlns:a16="http://schemas.microsoft.com/office/drawing/2014/main" id="{4B6249EA-01E6-874D-A661-5B5FC0D47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Line 479">
              <a:extLst>
                <a:ext uri="{FF2B5EF4-FFF2-40B4-BE49-F238E27FC236}">
                  <a16:creationId xmlns:a16="http://schemas.microsoft.com/office/drawing/2014/main" id="{485600BE-A079-D04F-BA9B-2963F4DBF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Line 480">
              <a:extLst>
                <a:ext uri="{FF2B5EF4-FFF2-40B4-BE49-F238E27FC236}">
                  <a16:creationId xmlns:a16="http://schemas.microsoft.com/office/drawing/2014/main" id="{3657EA44-6CD0-3C48-A7EE-BE686CF3D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Line 481">
              <a:extLst>
                <a:ext uri="{FF2B5EF4-FFF2-40B4-BE49-F238E27FC236}">
                  <a16:creationId xmlns:a16="http://schemas.microsoft.com/office/drawing/2014/main" id="{26401B09-F2B1-2543-8553-5EB36BA13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Line 482">
              <a:extLst>
                <a:ext uri="{FF2B5EF4-FFF2-40B4-BE49-F238E27FC236}">
                  <a16:creationId xmlns:a16="http://schemas.microsoft.com/office/drawing/2014/main" id="{CEABD195-2433-2342-8A42-C372CEE88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Line 483">
              <a:extLst>
                <a:ext uri="{FF2B5EF4-FFF2-40B4-BE49-F238E27FC236}">
                  <a16:creationId xmlns:a16="http://schemas.microsoft.com/office/drawing/2014/main" id="{9B1E4567-CC39-6C49-9613-A3BB8EECF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Line 484">
              <a:extLst>
                <a:ext uri="{FF2B5EF4-FFF2-40B4-BE49-F238E27FC236}">
                  <a16:creationId xmlns:a16="http://schemas.microsoft.com/office/drawing/2014/main" id="{44CD6F3B-FFB8-7246-9B21-2ECE684C3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Line 485">
              <a:extLst>
                <a:ext uri="{FF2B5EF4-FFF2-40B4-BE49-F238E27FC236}">
                  <a16:creationId xmlns:a16="http://schemas.microsoft.com/office/drawing/2014/main" id="{B2EEFCF6-C745-5A48-9A44-D51D956D9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Line 486">
              <a:extLst>
                <a:ext uri="{FF2B5EF4-FFF2-40B4-BE49-F238E27FC236}">
                  <a16:creationId xmlns:a16="http://schemas.microsoft.com/office/drawing/2014/main" id="{C44B1C57-DB2E-5E45-A56E-E3C039020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Line 487">
              <a:extLst>
                <a:ext uri="{FF2B5EF4-FFF2-40B4-BE49-F238E27FC236}">
                  <a16:creationId xmlns:a16="http://schemas.microsoft.com/office/drawing/2014/main" id="{C0F07429-1E61-3544-B231-5D6054EBB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Line 488">
              <a:extLst>
                <a:ext uri="{FF2B5EF4-FFF2-40B4-BE49-F238E27FC236}">
                  <a16:creationId xmlns:a16="http://schemas.microsoft.com/office/drawing/2014/main" id="{BEB56855-6D29-B649-B9AA-16C746B96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Line 489">
              <a:extLst>
                <a:ext uri="{FF2B5EF4-FFF2-40B4-BE49-F238E27FC236}">
                  <a16:creationId xmlns:a16="http://schemas.microsoft.com/office/drawing/2014/main" id="{93CD73F7-85E2-5C43-8864-7AABBA18B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Line 490">
              <a:extLst>
                <a:ext uri="{FF2B5EF4-FFF2-40B4-BE49-F238E27FC236}">
                  <a16:creationId xmlns:a16="http://schemas.microsoft.com/office/drawing/2014/main" id="{9AB0654E-80C7-2844-A5F0-0579B9AAF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Line 491">
              <a:extLst>
                <a:ext uri="{FF2B5EF4-FFF2-40B4-BE49-F238E27FC236}">
                  <a16:creationId xmlns:a16="http://schemas.microsoft.com/office/drawing/2014/main" id="{0291DB8B-FD29-0046-8EEB-307C17557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Line 492">
              <a:extLst>
                <a:ext uri="{FF2B5EF4-FFF2-40B4-BE49-F238E27FC236}">
                  <a16:creationId xmlns:a16="http://schemas.microsoft.com/office/drawing/2014/main" id="{379F672A-5847-E747-8334-B162D67E7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Line 493">
              <a:extLst>
                <a:ext uri="{FF2B5EF4-FFF2-40B4-BE49-F238E27FC236}">
                  <a16:creationId xmlns:a16="http://schemas.microsoft.com/office/drawing/2014/main" id="{597D653C-D29F-CE4E-A244-39E7A2023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Line 494">
              <a:extLst>
                <a:ext uri="{FF2B5EF4-FFF2-40B4-BE49-F238E27FC236}">
                  <a16:creationId xmlns:a16="http://schemas.microsoft.com/office/drawing/2014/main" id="{BA92BF93-9FC0-3F47-8944-751A6BCDC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Line 495">
              <a:extLst>
                <a:ext uri="{FF2B5EF4-FFF2-40B4-BE49-F238E27FC236}">
                  <a16:creationId xmlns:a16="http://schemas.microsoft.com/office/drawing/2014/main" id="{D80867CE-0533-7240-9274-D4D67B83C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Line 496">
              <a:extLst>
                <a:ext uri="{FF2B5EF4-FFF2-40B4-BE49-F238E27FC236}">
                  <a16:creationId xmlns:a16="http://schemas.microsoft.com/office/drawing/2014/main" id="{739C06F4-B10A-D644-BEB3-00FB79DC0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Line 497">
              <a:extLst>
                <a:ext uri="{FF2B5EF4-FFF2-40B4-BE49-F238E27FC236}">
                  <a16:creationId xmlns:a16="http://schemas.microsoft.com/office/drawing/2014/main" id="{CE9C6133-7A4E-6D48-86BD-F314F708C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Line 498">
              <a:extLst>
                <a:ext uri="{FF2B5EF4-FFF2-40B4-BE49-F238E27FC236}">
                  <a16:creationId xmlns:a16="http://schemas.microsoft.com/office/drawing/2014/main" id="{813C8711-3B17-2842-839E-A5A023F35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Line 499">
              <a:extLst>
                <a:ext uri="{FF2B5EF4-FFF2-40B4-BE49-F238E27FC236}">
                  <a16:creationId xmlns:a16="http://schemas.microsoft.com/office/drawing/2014/main" id="{23824FA8-2775-3C4C-A87A-6EE7CBC12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Line 500">
              <a:extLst>
                <a:ext uri="{FF2B5EF4-FFF2-40B4-BE49-F238E27FC236}">
                  <a16:creationId xmlns:a16="http://schemas.microsoft.com/office/drawing/2014/main" id="{CD74A40F-35AA-D446-A73D-2124948F5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Line 501">
              <a:extLst>
                <a:ext uri="{FF2B5EF4-FFF2-40B4-BE49-F238E27FC236}">
                  <a16:creationId xmlns:a16="http://schemas.microsoft.com/office/drawing/2014/main" id="{F49F31D9-44EC-CF46-9076-53AA6EA6B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Line 502">
              <a:extLst>
                <a:ext uri="{FF2B5EF4-FFF2-40B4-BE49-F238E27FC236}">
                  <a16:creationId xmlns:a16="http://schemas.microsoft.com/office/drawing/2014/main" id="{808D2084-371D-3545-8400-353042AFE6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Line 503">
              <a:extLst>
                <a:ext uri="{FF2B5EF4-FFF2-40B4-BE49-F238E27FC236}">
                  <a16:creationId xmlns:a16="http://schemas.microsoft.com/office/drawing/2014/main" id="{581CD364-4D9B-A847-B45A-2DD54B238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Line 504">
              <a:extLst>
                <a:ext uri="{FF2B5EF4-FFF2-40B4-BE49-F238E27FC236}">
                  <a16:creationId xmlns:a16="http://schemas.microsoft.com/office/drawing/2014/main" id="{422E492C-00F3-CE41-8683-7C1B05B0C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Line 505">
              <a:extLst>
                <a:ext uri="{FF2B5EF4-FFF2-40B4-BE49-F238E27FC236}">
                  <a16:creationId xmlns:a16="http://schemas.microsoft.com/office/drawing/2014/main" id="{E390A340-0F60-2A4B-97B3-C04833408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Line 506">
              <a:extLst>
                <a:ext uri="{FF2B5EF4-FFF2-40B4-BE49-F238E27FC236}">
                  <a16:creationId xmlns:a16="http://schemas.microsoft.com/office/drawing/2014/main" id="{C21B6AAF-48BA-4243-9860-4ECBD6C8E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Line 507">
              <a:extLst>
                <a:ext uri="{FF2B5EF4-FFF2-40B4-BE49-F238E27FC236}">
                  <a16:creationId xmlns:a16="http://schemas.microsoft.com/office/drawing/2014/main" id="{65326F6B-4AAC-7D4E-8FEC-4B98CEB097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Line 508">
              <a:extLst>
                <a:ext uri="{FF2B5EF4-FFF2-40B4-BE49-F238E27FC236}">
                  <a16:creationId xmlns:a16="http://schemas.microsoft.com/office/drawing/2014/main" id="{92B72699-A696-9548-8825-553EDDACD0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Line 509">
              <a:extLst>
                <a:ext uri="{FF2B5EF4-FFF2-40B4-BE49-F238E27FC236}">
                  <a16:creationId xmlns:a16="http://schemas.microsoft.com/office/drawing/2014/main" id="{8917543D-9C62-5746-9E87-8493D0986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Line 510">
              <a:extLst>
                <a:ext uri="{FF2B5EF4-FFF2-40B4-BE49-F238E27FC236}">
                  <a16:creationId xmlns:a16="http://schemas.microsoft.com/office/drawing/2014/main" id="{9A6DD674-B691-2946-AF99-84DFFC741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Line 511">
              <a:extLst>
                <a:ext uri="{FF2B5EF4-FFF2-40B4-BE49-F238E27FC236}">
                  <a16:creationId xmlns:a16="http://schemas.microsoft.com/office/drawing/2014/main" id="{69E68894-9B25-CA45-8073-E59DDA062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Line 512">
              <a:extLst>
                <a:ext uri="{FF2B5EF4-FFF2-40B4-BE49-F238E27FC236}">
                  <a16:creationId xmlns:a16="http://schemas.microsoft.com/office/drawing/2014/main" id="{490C2B58-33D7-4F47-8645-7CBAA4565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513">
              <a:extLst>
                <a:ext uri="{FF2B5EF4-FFF2-40B4-BE49-F238E27FC236}">
                  <a16:creationId xmlns:a16="http://schemas.microsoft.com/office/drawing/2014/main" id="{9FCAF64E-7050-FC47-8A30-4CB1E0A36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514">
              <a:extLst>
                <a:ext uri="{FF2B5EF4-FFF2-40B4-BE49-F238E27FC236}">
                  <a16:creationId xmlns:a16="http://schemas.microsoft.com/office/drawing/2014/main" id="{9B04CDEE-B9B0-214D-A595-EDC249EA9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515">
              <a:extLst>
                <a:ext uri="{FF2B5EF4-FFF2-40B4-BE49-F238E27FC236}">
                  <a16:creationId xmlns:a16="http://schemas.microsoft.com/office/drawing/2014/main" id="{F3EFD098-9EAE-B548-B378-9935CB35A2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Line 516">
              <a:extLst>
                <a:ext uri="{FF2B5EF4-FFF2-40B4-BE49-F238E27FC236}">
                  <a16:creationId xmlns:a16="http://schemas.microsoft.com/office/drawing/2014/main" id="{FCE0A63D-B12E-C54C-942E-8D218AC88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Line 517">
              <a:extLst>
                <a:ext uri="{FF2B5EF4-FFF2-40B4-BE49-F238E27FC236}">
                  <a16:creationId xmlns:a16="http://schemas.microsoft.com/office/drawing/2014/main" id="{81387CA0-BC9A-5D45-9602-EC226417D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518">
              <a:extLst>
                <a:ext uri="{FF2B5EF4-FFF2-40B4-BE49-F238E27FC236}">
                  <a16:creationId xmlns:a16="http://schemas.microsoft.com/office/drawing/2014/main" id="{82A7BE75-654B-5647-B018-E443CF30C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519">
              <a:extLst>
                <a:ext uri="{FF2B5EF4-FFF2-40B4-BE49-F238E27FC236}">
                  <a16:creationId xmlns:a16="http://schemas.microsoft.com/office/drawing/2014/main" id="{D4667E55-CB92-0F42-A3EB-FD9B037AD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520">
              <a:extLst>
                <a:ext uri="{FF2B5EF4-FFF2-40B4-BE49-F238E27FC236}">
                  <a16:creationId xmlns:a16="http://schemas.microsoft.com/office/drawing/2014/main" id="{A5BAF305-243B-4F4B-8B49-4D3182CE7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521">
              <a:extLst>
                <a:ext uri="{FF2B5EF4-FFF2-40B4-BE49-F238E27FC236}">
                  <a16:creationId xmlns:a16="http://schemas.microsoft.com/office/drawing/2014/main" id="{FCDC0759-653E-414C-BB50-08FC1C5A7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Line 522">
              <a:extLst>
                <a:ext uri="{FF2B5EF4-FFF2-40B4-BE49-F238E27FC236}">
                  <a16:creationId xmlns:a16="http://schemas.microsoft.com/office/drawing/2014/main" id="{CCFE1F27-8ED3-774D-A4E2-634605F28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Line 523">
              <a:extLst>
                <a:ext uri="{FF2B5EF4-FFF2-40B4-BE49-F238E27FC236}">
                  <a16:creationId xmlns:a16="http://schemas.microsoft.com/office/drawing/2014/main" id="{410B5055-D0EF-2146-A700-7D3F335F8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Line 524">
              <a:extLst>
                <a:ext uri="{FF2B5EF4-FFF2-40B4-BE49-F238E27FC236}">
                  <a16:creationId xmlns:a16="http://schemas.microsoft.com/office/drawing/2014/main" id="{F26475A4-C5C8-8C4C-A10E-CDE9E4392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Line 525">
              <a:extLst>
                <a:ext uri="{FF2B5EF4-FFF2-40B4-BE49-F238E27FC236}">
                  <a16:creationId xmlns:a16="http://schemas.microsoft.com/office/drawing/2014/main" id="{9BC88851-F897-424B-9407-9EF4DC5E4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Line 526">
              <a:extLst>
                <a:ext uri="{FF2B5EF4-FFF2-40B4-BE49-F238E27FC236}">
                  <a16:creationId xmlns:a16="http://schemas.microsoft.com/office/drawing/2014/main" id="{CA0315BC-0B24-7B48-B43B-4F7FB87F7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Line 527">
              <a:extLst>
                <a:ext uri="{FF2B5EF4-FFF2-40B4-BE49-F238E27FC236}">
                  <a16:creationId xmlns:a16="http://schemas.microsoft.com/office/drawing/2014/main" id="{4054A33C-A31A-4849-AA8C-A882A1285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1889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Line 528">
              <a:extLst>
                <a:ext uri="{FF2B5EF4-FFF2-40B4-BE49-F238E27FC236}">
                  <a16:creationId xmlns:a16="http://schemas.microsoft.com/office/drawing/2014/main" id="{9E88B5DA-4421-2A49-8709-83484CB39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82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Line 529">
              <a:extLst>
                <a:ext uri="{FF2B5EF4-FFF2-40B4-BE49-F238E27FC236}">
                  <a16:creationId xmlns:a16="http://schemas.microsoft.com/office/drawing/2014/main" id="{22A6C66E-29D2-764C-9834-84FDE311F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2827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Line 530">
              <a:extLst>
                <a:ext uri="{FF2B5EF4-FFF2-40B4-BE49-F238E27FC236}">
                  <a16:creationId xmlns:a16="http://schemas.microsoft.com/office/drawing/2014/main" id="{296976DA-5B03-C040-BAFE-2F63DF4EB3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7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Line 531">
              <a:extLst>
                <a:ext uri="{FF2B5EF4-FFF2-40B4-BE49-F238E27FC236}">
                  <a16:creationId xmlns:a16="http://schemas.microsoft.com/office/drawing/2014/main" id="{583F5020-5E93-5A4E-9BA6-0782DC7A8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64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Line 532">
              <a:extLst>
                <a:ext uri="{FF2B5EF4-FFF2-40B4-BE49-F238E27FC236}">
                  <a16:creationId xmlns:a16="http://schemas.microsoft.com/office/drawing/2014/main" id="{D041FED7-C57B-1B4F-94E6-BF7031714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54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Line 533">
              <a:extLst>
                <a:ext uri="{FF2B5EF4-FFF2-40B4-BE49-F238E27FC236}">
                  <a16:creationId xmlns:a16="http://schemas.microsoft.com/office/drawing/2014/main" id="{24A1B753-F353-514D-8B2E-A21A398F1F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45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Line 534">
              <a:extLst>
                <a:ext uri="{FF2B5EF4-FFF2-40B4-BE49-F238E27FC236}">
                  <a16:creationId xmlns:a16="http://schemas.microsoft.com/office/drawing/2014/main" id="{CC864D91-EB02-264E-8AA5-F2C3E81272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3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Line 535">
              <a:extLst>
                <a:ext uri="{FF2B5EF4-FFF2-40B4-BE49-F238E27FC236}">
                  <a16:creationId xmlns:a16="http://schemas.microsoft.com/office/drawing/2014/main" id="{0B680635-FF26-9741-8941-0A3CFF1F42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2358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Line 536">
              <a:extLst>
                <a:ext uri="{FF2B5EF4-FFF2-40B4-BE49-F238E27FC236}">
                  <a16:creationId xmlns:a16="http://schemas.microsoft.com/office/drawing/2014/main" id="{01ABD2F0-5F2E-D44E-8955-008A96450C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2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Line 537">
              <a:extLst>
                <a:ext uri="{FF2B5EF4-FFF2-40B4-BE49-F238E27FC236}">
                  <a16:creationId xmlns:a16="http://schemas.microsoft.com/office/drawing/2014/main" id="{01D27A10-5E37-1345-B995-058021BEB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17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Line 538">
              <a:extLst>
                <a:ext uri="{FF2B5EF4-FFF2-40B4-BE49-F238E27FC236}">
                  <a16:creationId xmlns:a16="http://schemas.microsoft.com/office/drawing/2014/main" id="{5F852199-0B25-334D-8101-6A54861DF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207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539">
              <a:extLst>
                <a:ext uri="{FF2B5EF4-FFF2-40B4-BE49-F238E27FC236}">
                  <a16:creationId xmlns:a16="http://schemas.microsoft.com/office/drawing/2014/main" id="{B5FA06EB-B82B-CD4D-B429-D3C8E7217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98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540">
              <a:extLst>
                <a:ext uri="{FF2B5EF4-FFF2-40B4-BE49-F238E27FC236}">
                  <a16:creationId xmlns:a16="http://schemas.microsoft.com/office/drawing/2014/main" id="{EB111B5E-74B6-DA45-9B94-8608F82F19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18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541">
              <a:extLst>
                <a:ext uri="{FF2B5EF4-FFF2-40B4-BE49-F238E27FC236}">
                  <a16:creationId xmlns:a16="http://schemas.microsoft.com/office/drawing/2014/main" id="{187477E7-64E5-8D45-9C57-22E038BFC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889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542">
              <a:extLst>
                <a:ext uri="{FF2B5EF4-FFF2-40B4-BE49-F238E27FC236}">
                  <a16:creationId xmlns:a16="http://schemas.microsoft.com/office/drawing/2014/main" id="{C892B2CA-B5A6-2448-973A-9922ACDC7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827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Line 543">
              <a:extLst>
                <a:ext uri="{FF2B5EF4-FFF2-40B4-BE49-F238E27FC236}">
                  <a16:creationId xmlns:a16="http://schemas.microsoft.com/office/drawing/2014/main" id="{EA082C91-DEC6-A14C-BAB3-484E3652B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Line 544">
              <a:extLst>
                <a:ext uri="{FF2B5EF4-FFF2-40B4-BE49-F238E27FC236}">
                  <a16:creationId xmlns:a16="http://schemas.microsoft.com/office/drawing/2014/main" id="{083224C5-775E-2B42-9FEC-A94B6C860D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Line 545">
              <a:extLst>
                <a:ext uri="{FF2B5EF4-FFF2-40B4-BE49-F238E27FC236}">
                  <a16:creationId xmlns:a16="http://schemas.microsoft.com/office/drawing/2014/main" id="{7D98EC7E-1BF0-9947-8DCD-E1F0A38D2D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546">
              <a:extLst>
                <a:ext uri="{FF2B5EF4-FFF2-40B4-BE49-F238E27FC236}">
                  <a16:creationId xmlns:a16="http://schemas.microsoft.com/office/drawing/2014/main" id="{A1F73D81-9480-B74C-86E4-FFE324B34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547">
              <a:extLst>
                <a:ext uri="{FF2B5EF4-FFF2-40B4-BE49-F238E27FC236}">
                  <a16:creationId xmlns:a16="http://schemas.microsoft.com/office/drawing/2014/main" id="{CF0F2C09-18E9-A846-A4BA-27C357F72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548">
              <a:extLst>
                <a:ext uri="{FF2B5EF4-FFF2-40B4-BE49-F238E27FC236}">
                  <a16:creationId xmlns:a16="http://schemas.microsoft.com/office/drawing/2014/main" id="{9D834F40-E6A1-A943-A715-07ABDD753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549">
              <a:extLst>
                <a:ext uri="{FF2B5EF4-FFF2-40B4-BE49-F238E27FC236}">
                  <a16:creationId xmlns:a16="http://schemas.microsoft.com/office/drawing/2014/main" id="{BEC5086E-C59B-5A44-82C9-5B691FE57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Line 550">
              <a:extLst>
                <a:ext uri="{FF2B5EF4-FFF2-40B4-BE49-F238E27FC236}">
                  <a16:creationId xmlns:a16="http://schemas.microsoft.com/office/drawing/2014/main" id="{DE1A48C8-5674-9040-BB21-C564B072C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Line 551">
              <a:extLst>
                <a:ext uri="{FF2B5EF4-FFF2-40B4-BE49-F238E27FC236}">
                  <a16:creationId xmlns:a16="http://schemas.microsoft.com/office/drawing/2014/main" id="{B5457434-389A-304A-8F35-E563F0557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Line 552">
              <a:extLst>
                <a:ext uri="{FF2B5EF4-FFF2-40B4-BE49-F238E27FC236}">
                  <a16:creationId xmlns:a16="http://schemas.microsoft.com/office/drawing/2014/main" id="{7ACE66B1-C06F-584D-BD9F-6D0D96C7D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Line 553">
              <a:extLst>
                <a:ext uri="{FF2B5EF4-FFF2-40B4-BE49-F238E27FC236}">
                  <a16:creationId xmlns:a16="http://schemas.microsoft.com/office/drawing/2014/main" id="{8C90073D-9762-F645-8729-CFD7608206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Line 554">
              <a:extLst>
                <a:ext uri="{FF2B5EF4-FFF2-40B4-BE49-F238E27FC236}">
                  <a16:creationId xmlns:a16="http://schemas.microsoft.com/office/drawing/2014/main" id="{41097986-9A2E-CC4B-A9F0-E24890F67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Line 555">
              <a:extLst>
                <a:ext uri="{FF2B5EF4-FFF2-40B4-BE49-F238E27FC236}">
                  <a16:creationId xmlns:a16="http://schemas.microsoft.com/office/drawing/2014/main" id="{CA69B0E6-8E44-B042-B18A-493889983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Line 556">
              <a:extLst>
                <a:ext uri="{FF2B5EF4-FFF2-40B4-BE49-F238E27FC236}">
                  <a16:creationId xmlns:a16="http://schemas.microsoft.com/office/drawing/2014/main" id="{DDB3B74D-3D6C-4D46-9835-26A6B5E34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Line 557">
              <a:extLst>
                <a:ext uri="{FF2B5EF4-FFF2-40B4-BE49-F238E27FC236}">
                  <a16:creationId xmlns:a16="http://schemas.microsoft.com/office/drawing/2014/main" id="{64DB39B6-3AA7-9342-B55A-F8EA9D5A3B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Line 558">
              <a:extLst>
                <a:ext uri="{FF2B5EF4-FFF2-40B4-BE49-F238E27FC236}">
                  <a16:creationId xmlns:a16="http://schemas.microsoft.com/office/drawing/2014/main" id="{30FF8413-7DFA-E646-9F0E-66E9D9EDC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" name="Line 559">
              <a:extLst>
                <a:ext uri="{FF2B5EF4-FFF2-40B4-BE49-F238E27FC236}">
                  <a16:creationId xmlns:a16="http://schemas.microsoft.com/office/drawing/2014/main" id="{C0EC0739-7326-3644-A2FE-41B6A9E0D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Line 560">
              <a:extLst>
                <a:ext uri="{FF2B5EF4-FFF2-40B4-BE49-F238E27FC236}">
                  <a16:creationId xmlns:a16="http://schemas.microsoft.com/office/drawing/2014/main" id="{31C256D1-12F1-E041-B5D2-C6507DFCF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Line 561">
              <a:extLst>
                <a:ext uri="{FF2B5EF4-FFF2-40B4-BE49-F238E27FC236}">
                  <a16:creationId xmlns:a16="http://schemas.microsoft.com/office/drawing/2014/main" id="{EFBFB245-D3CD-CD4B-8FA6-A02778AB8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Line 562">
              <a:extLst>
                <a:ext uri="{FF2B5EF4-FFF2-40B4-BE49-F238E27FC236}">
                  <a16:creationId xmlns:a16="http://schemas.microsoft.com/office/drawing/2014/main" id="{AB93F1F7-B4DB-3E4D-8F15-9DE402C1C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Line 563">
              <a:extLst>
                <a:ext uri="{FF2B5EF4-FFF2-40B4-BE49-F238E27FC236}">
                  <a16:creationId xmlns:a16="http://schemas.microsoft.com/office/drawing/2014/main" id="{752AAA63-F6D8-6548-8A3D-55FAF982B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8" name="Line 564">
              <a:extLst>
                <a:ext uri="{FF2B5EF4-FFF2-40B4-BE49-F238E27FC236}">
                  <a16:creationId xmlns:a16="http://schemas.microsoft.com/office/drawing/2014/main" id="{CB03D350-EB3E-C349-B5F9-07ABF8BC1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Line 565">
              <a:extLst>
                <a:ext uri="{FF2B5EF4-FFF2-40B4-BE49-F238E27FC236}">
                  <a16:creationId xmlns:a16="http://schemas.microsoft.com/office/drawing/2014/main" id="{D9E63C5D-C309-464B-888D-33B0E7A76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Line 566">
              <a:extLst>
                <a:ext uri="{FF2B5EF4-FFF2-40B4-BE49-F238E27FC236}">
                  <a16:creationId xmlns:a16="http://schemas.microsoft.com/office/drawing/2014/main" id="{1819C1DE-2699-BD44-A9D4-8804250BC8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567">
              <a:extLst>
                <a:ext uri="{FF2B5EF4-FFF2-40B4-BE49-F238E27FC236}">
                  <a16:creationId xmlns:a16="http://schemas.microsoft.com/office/drawing/2014/main" id="{D263022A-5ADF-3E47-90E7-D4799ED157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568">
              <a:extLst>
                <a:ext uri="{FF2B5EF4-FFF2-40B4-BE49-F238E27FC236}">
                  <a16:creationId xmlns:a16="http://schemas.microsoft.com/office/drawing/2014/main" id="{1D136319-CE3B-E149-812B-C0B101FCD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569">
              <a:extLst>
                <a:ext uri="{FF2B5EF4-FFF2-40B4-BE49-F238E27FC236}">
                  <a16:creationId xmlns:a16="http://schemas.microsoft.com/office/drawing/2014/main" id="{12E738C9-C596-714E-955C-8070A4EA1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570">
              <a:extLst>
                <a:ext uri="{FF2B5EF4-FFF2-40B4-BE49-F238E27FC236}">
                  <a16:creationId xmlns:a16="http://schemas.microsoft.com/office/drawing/2014/main" id="{FD9A7EC3-FB78-A14A-8876-C1EA2E02A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" name="Line 571">
              <a:extLst>
                <a:ext uri="{FF2B5EF4-FFF2-40B4-BE49-F238E27FC236}">
                  <a16:creationId xmlns:a16="http://schemas.microsoft.com/office/drawing/2014/main" id="{9F6D5C71-ABDB-4040-868F-3709907F7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" name="Line 572">
              <a:extLst>
                <a:ext uri="{FF2B5EF4-FFF2-40B4-BE49-F238E27FC236}">
                  <a16:creationId xmlns:a16="http://schemas.microsoft.com/office/drawing/2014/main" id="{CD1E5B44-1B4C-4749-A427-8F4892AF9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" name="Line 573">
              <a:extLst>
                <a:ext uri="{FF2B5EF4-FFF2-40B4-BE49-F238E27FC236}">
                  <a16:creationId xmlns:a16="http://schemas.microsoft.com/office/drawing/2014/main" id="{F400012D-B72F-0043-910E-58AFAF0E3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574">
              <a:extLst>
                <a:ext uri="{FF2B5EF4-FFF2-40B4-BE49-F238E27FC236}">
                  <a16:creationId xmlns:a16="http://schemas.microsoft.com/office/drawing/2014/main" id="{04C21099-BE94-944E-84F8-A2B726A16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575">
              <a:extLst>
                <a:ext uri="{FF2B5EF4-FFF2-40B4-BE49-F238E27FC236}">
                  <a16:creationId xmlns:a16="http://schemas.microsoft.com/office/drawing/2014/main" id="{C674A061-4614-804B-ACAF-E5FE35BDE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576">
              <a:extLst>
                <a:ext uri="{FF2B5EF4-FFF2-40B4-BE49-F238E27FC236}">
                  <a16:creationId xmlns:a16="http://schemas.microsoft.com/office/drawing/2014/main" id="{1B994B28-AE6D-F647-ADA1-A3B56C70B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577">
              <a:extLst>
                <a:ext uri="{FF2B5EF4-FFF2-40B4-BE49-F238E27FC236}">
                  <a16:creationId xmlns:a16="http://schemas.microsoft.com/office/drawing/2014/main" id="{AF8F72CA-BBF2-9D49-8914-C6617A10E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Line 578">
              <a:extLst>
                <a:ext uri="{FF2B5EF4-FFF2-40B4-BE49-F238E27FC236}">
                  <a16:creationId xmlns:a16="http://schemas.microsoft.com/office/drawing/2014/main" id="{1BD74D4B-B33F-214A-89F4-CB081269D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Line 579">
              <a:extLst>
                <a:ext uri="{FF2B5EF4-FFF2-40B4-BE49-F238E27FC236}">
                  <a16:creationId xmlns:a16="http://schemas.microsoft.com/office/drawing/2014/main" id="{0B055705-F64A-3C48-9C1C-D569087BF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Line 580">
              <a:extLst>
                <a:ext uri="{FF2B5EF4-FFF2-40B4-BE49-F238E27FC236}">
                  <a16:creationId xmlns:a16="http://schemas.microsoft.com/office/drawing/2014/main" id="{26B2452F-25F0-094E-8B7E-032631674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581">
              <a:extLst>
                <a:ext uri="{FF2B5EF4-FFF2-40B4-BE49-F238E27FC236}">
                  <a16:creationId xmlns:a16="http://schemas.microsoft.com/office/drawing/2014/main" id="{0052CFD0-D388-1B4F-A448-270E79709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582">
              <a:extLst>
                <a:ext uri="{FF2B5EF4-FFF2-40B4-BE49-F238E27FC236}">
                  <a16:creationId xmlns:a16="http://schemas.microsoft.com/office/drawing/2014/main" id="{749B37C3-D19B-2842-A9F0-1B6FEA473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583">
              <a:extLst>
                <a:ext uri="{FF2B5EF4-FFF2-40B4-BE49-F238E27FC236}">
                  <a16:creationId xmlns:a16="http://schemas.microsoft.com/office/drawing/2014/main" id="{50377164-8F7B-D048-AEA6-D7593B7756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Line 584">
              <a:extLst>
                <a:ext uri="{FF2B5EF4-FFF2-40B4-BE49-F238E27FC236}">
                  <a16:creationId xmlns:a16="http://schemas.microsoft.com/office/drawing/2014/main" id="{7402B751-E1E8-A746-A0BD-87F069D5E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9" name="Line 585">
              <a:extLst>
                <a:ext uri="{FF2B5EF4-FFF2-40B4-BE49-F238E27FC236}">
                  <a16:creationId xmlns:a16="http://schemas.microsoft.com/office/drawing/2014/main" id="{E636EEE3-D1DB-154A-A07B-73FEE6F03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0" name="Line 586">
              <a:extLst>
                <a:ext uri="{FF2B5EF4-FFF2-40B4-BE49-F238E27FC236}">
                  <a16:creationId xmlns:a16="http://schemas.microsoft.com/office/drawing/2014/main" id="{79CB4993-16C1-C94C-88A7-25743B600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Line 587">
              <a:extLst>
                <a:ext uri="{FF2B5EF4-FFF2-40B4-BE49-F238E27FC236}">
                  <a16:creationId xmlns:a16="http://schemas.microsoft.com/office/drawing/2014/main" id="{39697F6C-CE50-AF4B-A157-7E8C8BFBB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Line 588">
              <a:extLst>
                <a:ext uri="{FF2B5EF4-FFF2-40B4-BE49-F238E27FC236}">
                  <a16:creationId xmlns:a16="http://schemas.microsoft.com/office/drawing/2014/main" id="{69D7B2BB-B19A-9E41-87B0-F1AABF8B6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Line 589">
              <a:extLst>
                <a:ext uri="{FF2B5EF4-FFF2-40B4-BE49-F238E27FC236}">
                  <a16:creationId xmlns:a16="http://schemas.microsoft.com/office/drawing/2014/main" id="{412FC1C7-299E-B945-AEEF-5A7CA0D03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Line 590">
              <a:extLst>
                <a:ext uri="{FF2B5EF4-FFF2-40B4-BE49-F238E27FC236}">
                  <a16:creationId xmlns:a16="http://schemas.microsoft.com/office/drawing/2014/main" id="{70D5265B-53B5-204C-9A0E-5DC7ED7DD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591">
              <a:extLst>
                <a:ext uri="{FF2B5EF4-FFF2-40B4-BE49-F238E27FC236}">
                  <a16:creationId xmlns:a16="http://schemas.microsoft.com/office/drawing/2014/main" id="{B6FFA09F-A9D0-8446-A7EF-002FEB2C8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592">
              <a:extLst>
                <a:ext uri="{FF2B5EF4-FFF2-40B4-BE49-F238E27FC236}">
                  <a16:creationId xmlns:a16="http://schemas.microsoft.com/office/drawing/2014/main" id="{CA224E32-3199-244A-B5C4-FA8F63892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593">
              <a:extLst>
                <a:ext uri="{FF2B5EF4-FFF2-40B4-BE49-F238E27FC236}">
                  <a16:creationId xmlns:a16="http://schemas.microsoft.com/office/drawing/2014/main" id="{1B2218A5-D0A6-E24D-9F2F-44CC39CCF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594">
              <a:extLst>
                <a:ext uri="{FF2B5EF4-FFF2-40B4-BE49-F238E27FC236}">
                  <a16:creationId xmlns:a16="http://schemas.microsoft.com/office/drawing/2014/main" id="{1BAB6258-1B02-A64D-8501-C0C1E8E68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595">
              <a:extLst>
                <a:ext uri="{FF2B5EF4-FFF2-40B4-BE49-F238E27FC236}">
                  <a16:creationId xmlns:a16="http://schemas.microsoft.com/office/drawing/2014/main" id="{9A1F3F92-43A3-4644-B0AD-D8762EE155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596">
              <a:extLst>
                <a:ext uri="{FF2B5EF4-FFF2-40B4-BE49-F238E27FC236}">
                  <a16:creationId xmlns:a16="http://schemas.microsoft.com/office/drawing/2014/main" id="{52C3B641-B0BC-CB45-BB23-CFC634D35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597">
              <a:extLst>
                <a:ext uri="{FF2B5EF4-FFF2-40B4-BE49-F238E27FC236}">
                  <a16:creationId xmlns:a16="http://schemas.microsoft.com/office/drawing/2014/main" id="{C6EA4DE0-79EE-A44F-ABAC-5F878FA46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598">
              <a:extLst>
                <a:ext uri="{FF2B5EF4-FFF2-40B4-BE49-F238E27FC236}">
                  <a16:creationId xmlns:a16="http://schemas.microsoft.com/office/drawing/2014/main" id="{07E84AE9-D7CD-A44B-9ECF-661662B11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599">
              <a:extLst>
                <a:ext uri="{FF2B5EF4-FFF2-40B4-BE49-F238E27FC236}">
                  <a16:creationId xmlns:a16="http://schemas.microsoft.com/office/drawing/2014/main" id="{1121F4EA-81E0-264D-B719-F87775488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600">
              <a:extLst>
                <a:ext uri="{FF2B5EF4-FFF2-40B4-BE49-F238E27FC236}">
                  <a16:creationId xmlns:a16="http://schemas.microsoft.com/office/drawing/2014/main" id="{17A9F9CF-8B83-754E-BB5A-C8EFE0167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601">
              <a:extLst>
                <a:ext uri="{FF2B5EF4-FFF2-40B4-BE49-F238E27FC236}">
                  <a16:creationId xmlns:a16="http://schemas.microsoft.com/office/drawing/2014/main" id="{D8C93C6F-044F-B94D-9828-F9AF0BCB2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Line 602">
              <a:extLst>
                <a:ext uri="{FF2B5EF4-FFF2-40B4-BE49-F238E27FC236}">
                  <a16:creationId xmlns:a16="http://schemas.microsoft.com/office/drawing/2014/main" id="{4857DB48-872E-9545-89A0-A24781ECE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Line 603">
              <a:extLst>
                <a:ext uri="{FF2B5EF4-FFF2-40B4-BE49-F238E27FC236}">
                  <a16:creationId xmlns:a16="http://schemas.microsoft.com/office/drawing/2014/main" id="{6A143467-A9F8-7941-B714-A723CA843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Line 604">
              <a:extLst>
                <a:ext uri="{FF2B5EF4-FFF2-40B4-BE49-F238E27FC236}">
                  <a16:creationId xmlns:a16="http://schemas.microsoft.com/office/drawing/2014/main" id="{290572B9-0C9F-7E42-92CF-9A0EC31A4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Line 605">
              <a:extLst>
                <a:ext uri="{FF2B5EF4-FFF2-40B4-BE49-F238E27FC236}">
                  <a16:creationId xmlns:a16="http://schemas.microsoft.com/office/drawing/2014/main" id="{B251796F-6F13-B145-984C-CAE2240F7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Line 606">
              <a:extLst>
                <a:ext uri="{FF2B5EF4-FFF2-40B4-BE49-F238E27FC236}">
                  <a16:creationId xmlns:a16="http://schemas.microsoft.com/office/drawing/2014/main" id="{765A7260-1E17-D64C-95A6-350DAFA1C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Line 607">
              <a:extLst>
                <a:ext uri="{FF2B5EF4-FFF2-40B4-BE49-F238E27FC236}">
                  <a16:creationId xmlns:a16="http://schemas.microsoft.com/office/drawing/2014/main" id="{0ED4DB5F-C20E-B740-B834-CF1BA6990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8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Line 608">
              <a:extLst>
                <a:ext uri="{FF2B5EF4-FFF2-40B4-BE49-F238E27FC236}">
                  <a16:creationId xmlns:a16="http://schemas.microsoft.com/office/drawing/2014/main" id="{50BE8E19-BE3A-B440-A0FE-4BB251E942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Line 609">
              <a:extLst>
                <a:ext uri="{FF2B5EF4-FFF2-40B4-BE49-F238E27FC236}">
                  <a16:creationId xmlns:a16="http://schemas.microsoft.com/office/drawing/2014/main" id="{8595C693-F46A-C14D-95F5-24F46D742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Line 610">
              <a:extLst>
                <a:ext uri="{FF2B5EF4-FFF2-40B4-BE49-F238E27FC236}">
                  <a16:creationId xmlns:a16="http://schemas.microsoft.com/office/drawing/2014/main" id="{75563C20-2564-9B4C-AD34-B690B255D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Line 611">
              <a:extLst>
                <a:ext uri="{FF2B5EF4-FFF2-40B4-BE49-F238E27FC236}">
                  <a16:creationId xmlns:a16="http://schemas.microsoft.com/office/drawing/2014/main" id="{C32CA66F-2685-3840-88D2-A5FA1EC7A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Line 612">
              <a:extLst>
                <a:ext uri="{FF2B5EF4-FFF2-40B4-BE49-F238E27FC236}">
                  <a16:creationId xmlns:a16="http://schemas.microsoft.com/office/drawing/2014/main" id="{95505699-F5B9-4A45-AA99-077CFFA7B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Line 613">
              <a:extLst>
                <a:ext uri="{FF2B5EF4-FFF2-40B4-BE49-F238E27FC236}">
                  <a16:creationId xmlns:a16="http://schemas.microsoft.com/office/drawing/2014/main" id="{511A4204-6EB3-9D49-834D-955725516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Line 614">
              <a:extLst>
                <a:ext uri="{FF2B5EF4-FFF2-40B4-BE49-F238E27FC236}">
                  <a16:creationId xmlns:a16="http://schemas.microsoft.com/office/drawing/2014/main" id="{74094DAC-BB15-3D47-8EF2-9F835AFE7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Line 615">
              <a:extLst>
                <a:ext uri="{FF2B5EF4-FFF2-40B4-BE49-F238E27FC236}">
                  <a16:creationId xmlns:a16="http://schemas.microsoft.com/office/drawing/2014/main" id="{F620A0E8-E682-0F49-B121-46BA7D9BB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616">
              <a:extLst>
                <a:ext uri="{FF2B5EF4-FFF2-40B4-BE49-F238E27FC236}">
                  <a16:creationId xmlns:a16="http://schemas.microsoft.com/office/drawing/2014/main" id="{0B26361A-1DF5-2141-B297-C871223AC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Line 617">
              <a:extLst>
                <a:ext uri="{FF2B5EF4-FFF2-40B4-BE49-F238E27FC236}">
                  <a16:creationId xmlns:a16="http://schemas.microsoft.com/office/drawing/2014/main" id="{E26234E4-DF5D-EE47-8A4A-9FF583913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Line 618">
              <a:extLst>
                <a:ext uri="{FF2B5EF4-FFF2-40B4-BE49-F238E27FC236}">
                  <a16:creationId xmlns:a16="http://schemas.microsoft.com/office/drawing/2014/main" id="{F1CB926D-9E58-4343-9D3D-2729EAAC9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Line 619">
              <a:extLst>
                <a:ext uri="{FF2B5EF4-FFF2-40B4-BE49-F238E27FC236}">
                  <a16:creationId xmlns:a16="http://schemas.microsoft.com/office/drawing/2014/main" id="{5327B689-B06F-E04B-AFCF-4E34E6AC8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" name="Line 620">
              <a:extLst>
                <a:ext uri="{FF2B5EF4-FFF2-40B4-BE49-F238E27FC236}">
                  <a16:creationId xmlns:a16="http://schemas.microsoft.com/office/drawing/2014/main" id="{8561839F-4F61-494A-9B47-E8448755C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" name="Line 621">
              <a:extLst>
                <a:ext uri="{FF2B5EF4-FFF2-40B4-BE49-F238E27FC236}">
                  <a16:creationId xmlns:a16="http://schemas.microsoft.com/office/drawing/2014/main" id="{A9458EB1-1725-564E-A7A7-F49357FC5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" name="Line 622">
              <a:extLst>
                <a:ext uri="{FF2B5EF4-FFF2-40B4-BE49-F238E27FC236}">
                  <a16:creationId xmlns:a16="http://schemas.microsoft.com/office/drawing/2014/main" id="{15B6C3D2-E18D-EF4F-A4A8-4510EA38D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Line 623">
              <a:extLst>
                <a:ext uri="{FF2B5EF4-FFF2-40B4-BE49-F238E27FC236}">
                  <a16:creationId xmlns:a16="http://schemas.microsoft.com/office/drawing/2014/main" id="{3398A213-4124-FF42-9EF2-BA784D902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Line 624">
              <a:extLst>
                <a:ext uri="{FF2B5EF4-FFF2-40B4-BE49-F238E27FC236}">
                  <a16:creationId xmlns:a16="http://schemas.microsoft.com/office/drawing/2014/main" id="{8FD9D326-6670-D149-80CA-EF924E4B1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Line 625">
              <a:extLst>
                <a:ext uri="{FF2B5EF4-FFF2-40B4-BE49-F238E27FC236}">
                  <a16:creationId xmlns:a16="http://schemas.microsoft.com/office/drawing/2014/main" id="{FA89EBE8-4822-4C47-BA02-59595B409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1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Line 626">
              <a:extLst>
                <a:ext uri="{FF2B5EF4-FFF2-40B4-BE49-F238E27FC236}">
                  <a16:creationId xmlns:a16="http://schemas.microsoft.com/office/drawing/2014/main" id="{E0224A34-9502-B04E-AEF3-74D2237C4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Line 627">
              <a:extLst>
                <a:ext uri="{FF2B5EF4-FFF2-40B4-BE49-F238E27FC236}">
                  <a16:creationId xmlns:a16="http://schemas.microsoft.com/office/drawing/2014/main" id="{9496F054-A5AE-C74C-BF41-740E3D42F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" name="Line 628">
              <a:extLst>
                <a:ext uri="{FF2B5EF4-FFF2-40B4-BE49-F238E27FC236}">
                  <a16:creationId xmlns:a16="http://schemas.microsoft.com/office/drawing/2014/main" id="{B44B3F75-B499-EA4E-B7BA-310CACFA2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827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3" name="Line 629">
              <a:extLst>
                <a:ext uri="{FF2B5EF4-FFF2-40B4-BE49-F238E27FC236}">
                  <a16:creationId xmlns:a16="http://schemas.microsoft.com/office/drawing/2014/main" id="{95F56552-E872-2747-8D81-AAF35CA70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Line 630">
              <a:extLst>
                <a:ext uri="{FF2B5EF4-FFF2-40B4-BE49-F238E27FC236}">
                  <a16:creationId xmlns:a16="http://schemas.microsoft.com/office/drawing/2014/main" id="{2A15A718-3D3D-9049-A00E-8BA8A381F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6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Line 631">
              <a:extLst>
                <a:ext uri="{FF2B5EF4-FFF2-40B4-BE49-F238E27FC236}">
                  <a16:creationId xmlns:a16="http://schemas.microsoft.com/office/drawing/2014/main" id="{10B86625-70D2-7C47-8CFC-5B91A2A99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8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Line 632">
              <a:extLst>
                <a:ext uri="{FF2B5EF4-FFF2-40B4-BE49-F238E27FC236}">
                  <a16:creationId xmlns:a16="http://schemas.microsoft.com/office/drawing/2014/main" id="{7A6055C1-FDD6-D34C-94EF-9B4351095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9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Line 633">
              <a:extLst>
                <a:ext uri="{FF2B5EF4-FFF2-40B4-BE49-F238E27FC236}">
                  <a16:creationId xmlns:a16="http://schemas.microsoft.com/office/drawing/2014/main" id="{8BF770D0-B477-F649-B29C-57427716C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Line 634">
              <a:extLst>
                <a:ext uri="{FF2B5EF4-FFF2-40B4-BE49-F238E27FC236}">
                  <a16:creationId xmlns:a16="http://schemas.microsoft.com/office/drawing/2014/main" id="{CB77BC91-EA92-4F41-8B2B-C7814457B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9" name="Line 635">
              <a:extLst>
                <a:ext uri="{FF2B5EF4-FFF2-40B4-BE49-F238E27FC236}">
                  <a16:creationId xmlns:a16="http://schemas.microsoft.com/office/drawing/2014/main" id="{B6DD25AE-5C20-6D4D-83AA-6B947957B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3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0" name="Line 636">
              <a:extLst>
                <a:ext uri="{FF2B5EF4-FFF2-40B4-BE49-F238E27FC236}">
                  <a16:creationId xmlns:a16="http://schemas.microsoft.com/office/drawing/2014/main" id="{F91498E0-1AB3-0E4B-ACDC-92066CE6EA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4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Line 637">
              <a:extLst>
                <a:ext uri="{FF2B5EF4-FFF2-40B4-BE49-F238E27FC236}">
                  <a16:creationId xmlns:a16="http://schemas.microsoft.com/office/drawing/2014/main" id="{35AD07BD-D48D-D248-9922-CA8E4D36A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Line 638">
              <a:extLst>
                <a:ext uri="{FF2B5EF4-FFF2-40B4-BE49-F238E27FC236}">
                  <a16:creationId xmlns:a16="http://schemas.microsoft.com/office/drawing/2014/main" id="{ACFB6A38-3FA2-1F40-91E9-B7D6AFB1F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" y="2827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Line 639">
              <a:extLst>
                <a:ext uri="{FF2B5EF4-FFF2-40B4-BE49-F238E27FC236}">
                  <a16:creationId xmlns:a16="http://schemas.microsoft.com/office/drawing/2014/main" id="{4735F2A4-3A8A-DF4A-9CCE-4DC1A415D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889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Line 640">
              <a:extLst>
                <a:ext uri="{FF2B5EF4-FFF2-40B4-BE49-F238E27FC236}">
                  <a16:creationId xmlns:a16="http://schemas.microsoft.com/office/drawing/2014/main" id="{F07F0867-88BB-6841-B389-B8B583670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82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" name="Line 641">
              <a:extLst>
                <a:ext uri="{FF2B5EF4-FFF2-40B4-BE49-F238E27FC236}">
                  <a16:creationId xmlns:a16="http://schemas.microsoft.com/office/drawing/2014/main" id="{D6352E6C-D5F7-4247-9D4C-E1D116EC3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2827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6" name="Line 642">
              <a:extLst>
                <a:ext uri="{FF2B5EF4-FFF2-40B4-BE49-F238E27FC236}">
                  <a16:creationId xmlns:a16="http://schemas.microsoft.com/office/drawing/2014/main" id="{232B99DC-5087-A847-9083-F63CA4DC2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7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7" name="Line 643">
              <a:extLst>
                <a:ext uri="{FF2B5EF4-FFF2-40B4-BE49-F238E27FC236}">
                  <a16:creationId xmlns:a16="http://schemas.microsoft.com/office/drawing/2014/main" id="{268935D1-A0C4-2D4F-B834-8551D3F2D7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64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Line 644">
              <a:extLst>
                <a:ext uri="{FF2B5EF4-FFF2-40B4-BE49-F238E27FC236}">
                  <a16:creationId xmlns:a16="http://schemas.microsoft.com/office/drawing/2014/main" id="{FF5A56F8-F209-394D-99F4-79E3F76A71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54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9" name="Line 645">
              <a:extLst>
                <a:ext uri="{FF2B5EF4-FFF2-40B4-BE49-F238E27FC236}">
                  <a16:creationId xmlns:a16="http://schemas.microsoft.com/office/drawing/2014/main" id="{35EA0C8E-D663-5742-84A0-F257695EA1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45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Line 646">
              <a:extLst>
                <a:ext uri="{FF2B5EF4-FFF2-40B4-BE49-F238E27FC236}">
                  <a16:creationId xmlns:a16="http://schemas.microsoft.com/office/drawing/2014/main" id="{F297B751-64E6-E74A-9592-510E633C6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35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Line 647">
              <a:extLst>
                <a:ext uri="{FF2B5EF4-FFF2-40B4-BE49-F238E27FC236}">
                  <a16:creationId xmlns:a16="http://schemas.microsoft.com/office/drawing/2014/main" id="{6883688F-2BB1-464B-9DB9-4FF50D51FD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2358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2" name="Line 648">
              <a:extLst>
                <a:ext uri="{FF2B5EF4-FFF2-40B4-BE49-F238E27FC236}">
                  <a16:creationId xmlns:a16="http://schemas.microsoft.com/office/drawing/2014/main" id="{B8461EE8-2F2B-8348-8335-9E27D78F7F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2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3" name="Line 649">
              <a:extLst>
                <a:ext uri="{FF2B5EF4-FFF2-40B4-BE49-F238E27FC236}">
                  <a16:creationId xmlns:a16="http://schemas.microsoft.com/office/drawing/2014/main" id="{D9AFD182-8AB6-7647-9230-2B858F9A97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17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4" name="Line 650">
              <a:extLst>
                <a:ext uri="{FF2B5EF4-FFF2-40B4-BE49-F238E27FC236}">
                  <a16:creationId xmlns:a16="http://schemas.microsoft.com/office/drawing/2014/main" id="{EBA25568-E060-2946-8B39-2D3CEC6E3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207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Line 651">
              <a:extLst>
                <a:ext uri="{FF2B5EF4-FFF2-40B4-BE49-F238E27FC236}">
                  <a16:creationId xmlns:a16="http://schemas.microsoft.com/office/drawing/2014/main" id="{DEC15937-BBA1-B645-92C2-23BCD0B0D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98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Line 652">
              <a:extLst>
                <a:ext uri="{FF2B5EF4-FFF2-40B4-BE49-F238E27FC236}">
                  <a16:creationId xmlns:a16="http://schemas.microsoft.com/office/drawing/2014/main" id="{776F400D-2A42-154B-BB19-AADEC618E4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188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Line 653">
              <a:extLst>
                <a:ext uri="{FF2B5EF4-FFF2-40B4-BE49-F238E27FC236}">
                  <a16:creationId xmlns:a16="http://schemas.microsoft.com/office/drawing/2014/main" id="{7FE3BC65-876B-1348-B422-D8CD7E3AC4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889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Line 654">
              <a:extLst>
                <a:ext uri="{FF2B5EF4-FFF2-40B4-BE49-F238E27FC236}">
                  <a16:creationId xmlns:a16="http://schemas.microsoft.com/office/drawing/2014/main" id="{3CFD5726-7904-9243-BC0B-A2F61C097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4003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9" name="Line 655">
              <a:extLst>
                <a:ext uri="{FF2B5EF4-FFF2-40B4-BE49-F238E27FC236}">
                  <a16:creationId xmlns:a16="http://schemas.microsoft.com/office/drawing/2014/main" id="{673742FE-58E9-8C4D-B366-92528FD77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0" name="Line 656">
              <a:extLst>
                <a:ext uri="{FF2B5EF4-FFF2-40B4-BE49-F238E27FC236}">
                  <a16:creationId xmlns:a16="http://schemas.microsoft.com/office/drawing/2014/main" id="{B29C6F03-B749-F948-A9E4-7CB9B7100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1" name="Line 657">
              <a:extLst>
                <a:ext uri="{FF2B5EF4-FFF2-40B4-BE49-F238E27FC236}">
                  <a16:creationId xmlns:a16="http://schemas.microsoft.com/office/drawing/2014/main" id="{3E9AE82E-8FE9-884D-B539-99E6EEC35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Line 658">
              <a:extLst>
                <a:ext uri="{FF2B5EF4-FFF2-40B4-BE49-F238E27FC236}">
                  <a16:creationId xmlns:a16="http://schemas.microsoft.com/office/drawing/2014/main" id="{5235F721-EE3F-6048-A647-9A8ECFF58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Line 659">
              <a:extLst>
                <a:ext uri="{FF2B5EF4-FFF2-40B4-BE49-F238E27FC236}">
                  <a16:creationId xmlns:a16="http://schemas.microsoft.com/office/drawing/2014/main" id="{4A5D77A7-6FAA-7E46-9585-52EA67FF0D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Line 660">
              <a:extLst>
                <a:ext uri="{FF2B5EF4-FFF2-40B4-BE49-F238E27FC236}">
                  <a16:creationId xmlns:a16="http://schemas.microsoft.com/office/drawing/2014/main" id="{F06EBA9B-1676-0544-8659-071F4B1DB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Line 661">
              <a:extLst>
                <a:ext uri="{FF2B5EF4-FFF2-40B4-BE49-F238E27FC236}">
                  <a16:creationId xmlns:a16="http://schemas.microsoft.com/office/drawing/2014/main" id="{0A5745D0-E3BE-3E49-AE3A-2A9014845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" name="Line 662">
              <a:extLst>
                <a:ext uri="{FF2B5EF4-FFF2-40B4-BE49-F238E27FC236}">
                  <a16:creationId xmlns:a16="http://schemas.microsoft.com/office/drawing/2014/main" id="{1C8F0814-3F19-7A42-8F24-ACACECD20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" name="Line 663">
              <a:extLst>
                <a:ext uri="{FF2B5EF4-FFF2-40B4-BE49-F238E27FC236}">
                  <a16:creationId xmlns:a16="http://schemas.microsoft.com/office/drawing/2014/main" id="{2A406C8A-E371-2F45-B6C4-BEAFC5300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" name="Line 664">
              <a:extLst>
                <a:ext uri="{FF2B5EF4-FFF2-40B4-BE49-F238E27FC236}">
                  <a16:creationId xmlns:a16="http://schemas.microsoft.com/office/drawing/2014/main" id="{F3CFEC76-61F2-C445-9B4C-8EE5E2DEC4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Line 665">
              <a:extLst>
                <a:ext uri="{FF2B5EF4-FFF2-40B4-BE49-F238E27FC236}">
                  <a16:creationId xmlns:a16="http://schemas.microsoft.com/office/drawing/2014/main" id="{FA3ADA4A-B5A0-4042-BE03-B4FE094936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0" name="Line 666">
              <a:extLst>
                <a:ext uri="{FF2B5EF4-FFF2-40B4-BE49-F238E27FC236}">
                  <a16:creationId xmlns:a16="http://schemas.microsoft.com/office/drawing/2014/main" id="{851764F0-B17C-3844-A52C-5B9AFCF4E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1" name="Line 667">
              <a:extLst>
                <a:ext uri="{FF2B5EF4-FFF2-40B4-BE49-F238E27FC236}">
                  <a16:creationId xmlns:a16="http://schemas.microsoft.com/office/drawing/2014/main" id="{A268CC59-2FEF-EB4A-A965-1997643C6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2" name="Line 668">
              <a:extLst>
                <a:ext uri="{FF2B5EF4-FFF2-40B4-BE49-F238E27FC236}">
                  <a16:creationId xmlns:a16="http://schemas.microsoft.com/office/drawing/2014/main" id="{AEE5C792-A14D-D34C-B359-06F478852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3" name="Line 669">
              <a:extLst>
                <a:ext uri="{FF2B5EF4-FFF2-40B4-BE49-F238E27FC236}">
                  <a16:creationId xmlns:a16="http://schemas.microsoft.com/office/drawing/2014/main" id="{70066BC2-7E77-B94B-B83F-7956E7682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4" name="Line 670">
              <a:extLst>
                <a:ext uri="{FF2B5EF4-FFF2-40B4-BE49-F238E27FC236}">
                  <a16:creationId xmlns:a16="http://schemas.microsoft.com/office/drawing/2014/main" id="{F43A5992-6F8E-0A4E-8193-56BD91963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" name="Line 671">
              <a:extLst>
                <a:ext uri="{FF2B5EF4-FFF2-40B4-BE49-F238E27FC236}">
                  <a16:creationId xmlns:a16="http://schemas.microsoft.com/office/drawing/2014/main" id="{A92E136F-C2F4-FB4C-9489-4764415B0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" name="Line 672">
              <a:extLst>
                <a:ext uri="{FF2B5EF4-FFF2-40B4-BE49-F238E27FC236}">
                  <a16:creationId xmlns:a16="http://schemas.microsoft.com/office/drawing/2014/main" id="{3538B4BD-7547-E043-9928-359DB6919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Line 673">
              <a:extLst>
                <a:ext uri="{FF2B5EF4-FFF2-40B4-BE49-F238E27FC236}">
                  <a16:creationId xmlns:a16="http://schemas.microsoft.com/office/drawing/2014/main" id="{F853C28E-EEED-9947-A498-B8148D44E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" name="Line 674">
              <a:extLst>
                <a:ext uri="{FF2B5EF4-FFF2-40B4-BE49-F238E27FC236}">
                  <a16:creationId xmlns:a16="http://schemas.microsoft.com/office/drawing/2014/main" id="{CECAE245-5FD5-584E-B879-D0F2B1D7C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" name="Line 675">
              <a:extLst>
                <a:ext uri="{FF2B5EF4-FFF2-40B4-BE49-F238E27FC236}">
                  <a16:creationId xmlns:a16="http://schemas.microsoft.com/office/drawing/2014/main" id="{4355184F-C60F-2541-BF81-4D68DA8B0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0" name="Line 676">
              <a:extLst>
                <a:ext uri="{FF2B5EF4-FFF2-40B4-BE49-F238E27FC236}">
                  <a16:creationId xmlns:a16="http://schemas.microsoft.com/office/drawing/2014/main" id="{34AAAE2A-7D7A-E44C-BFE4-42B683396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1" name="Line 677">
              <a:extLst>
                <a:ext uri="{FF2B5EF4-FFF2-40B4-BE49-F238E27FC236}">
                  <a16:creationId xmlns:a16="http://schemas.microsoft.com/office/drawing/2014/main" id="{70EB5022-A318-B64C-A266-AF434C2C6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Line 678">
              <a:extLst>
                <a:ext uri="{FF2B5EF4-FFF2-40B4-BE49-F238E27FC236}">
                  <a16:creationId xmlns:a16="http://schemas.microsoft.com/office/drawing/2014/main" id="{751D8414-3B0E-4040-96FC-C9B0932828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1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3" name="Line 679">
              <a:extLst>
                <a:ext uri="{FF2B5EF4-FFF2-40B4-BE49-F238E27FC236}">
                  <a16:creationId xmlns:a16="http://schemas.microsoft.com/office/drawing/2014/main" id="{104FA2B3-00DC-6D4D-857F-102B3D138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Line 680">
              <a:extLst>
                <a:ext uri="{FF2B5EF4-FFF2-40B4-BE49-F238E27FC236}">
                  <a16:creationId xmlns:a16="http://schemas.microsoft.com/office/drawing/2014/main" id="{8D5F66A5-C35E-D041-A915-FF74F70AF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Line 681">
              <a:extLst>
                <a:ext uri="{FF2B5EF4-FFF2-40B4-BE49-F238E27FC236}">
                  <a16:creationId xmlns:a16="http://schemas.microsoft.com/office/drawing/2014/main" id="{E13A5583-45F7-7D4E-ADDB-B01B8A4B2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" name="Line 682">
              <a:extLst>
                <a:ext uri="{FF2B5EF4-FFF2-40B4-BE49-F238E27FC236}">
                  <a16:creationId xmlns:a16="http://schemas.microsoft.com/office/drawing/2014/main" id="{E2EDE621-4BCB-8D44-947A-3A002BD91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Line 683">
              <a:extLst>
                <a:ext uri="{FF2B5EF4-FFF2-40B4-BE49-F238E27FC236}">
                  <a16:creationId xmlns:a16="http://schemas.microsoft.com/office/drawing/2014/main" id="{953D354B-2F36-6E43-8044-47C8D9726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" name="Line 684">
              <a:extLst>
                <a:ext uri="{FF2B5EF4-FFF2-40B4-BE49-F238E27FC236}">
                  <a16:creationId xmlns:a16="http://schemas.microsoft.com/office/drawing/2014/main" id="{120FDDE7-9B80-4548-A1C7-A12268034D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9" name="Line 685">
              <a:extLst>
                <a:ext uri="{FF2B5EF4-FFF2-40B4-BE49-F238E27FC236}">
                  <a16:creationId xmlns:a16="http://schemas.microsoft.com/office/drawing/2014/main" id="{4F74E43D-76BD-694E-967E-87061BBA8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Line 686">
              <a:extLst>
                <a:ext uri="{FF2B5EF4-FFF2-40B4-BE49-F238E27FC236}">
                  <a16:creationId xmlns:a16="http://schemas.microsoft.com/office/drawing/2014/main" id="{88E324D9-9298-5A4A-878C-9C5E17210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1" name="Line 687">
              <a:extLst>
                <a:ext uri="{FF2B5EF4-FFF2-40B4-BE49-F238E27FC236}">
                  <a16:creationId xmlns:a16="http://schemas.microsoft.com/office/drawing/2014/main" id="{906A8D32-022F-EE4A-8F97-51AA6FE35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2" name="Line 688">
              <a:extLst>
                <a:ext uri="{FF2B5EF4-FFF2-40B4-BE49-F238E27FC236}">
                  <a16:creationId xmlns:a16="http://schemas.microsoft.com/office/drawing/2014/main" id="{F7BBB9ED-CC6A-0441-B699-7157533D67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3" name="Line 689">
              <a:extLst>
                <a:ext uri="{FF2B5EF4-FFF2-40B4-BE49-F238E27FC236}">
                  <a16:creationId xmlns:a16="http://schemas.microsoft.com/office/drawing/2014/main" id="{70CACEEA-2794-4642-9BC0-B8C16068D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4" name="Line 690">
              <a:extLst>
                <a:ext uri="{FF2B5EF4-FFF2-40B4-BE49-F238E27FC236}">
                  <a16:creationId xmlns:a16="http://schemas.microsoft.com/office/drawing/2014/main" id="{95530CCE-6482-D14D-95B7-03CBD57F4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5" name="Line 691">
              <a:extLst>
                <a:ext uri="{FF2B5EF4-FFF2-40B4-BE49-F238E27FC236}">
                  <a16:creationId xmlns:a16="http://schemas.microsoft.com/office/drawing/2014/main" id="{031F2AF4-9EB0-674E-9318-DBB7BFC47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" name="Line 692">
              <a:extLst>
                <a:ext uri="{FF2B5EF4-FFF2-40B4-BE49-F238E27FC236}">
                  <a16:creationId xmlns:a16="http://schemas.microsoft.com/office/drawing/2014/main" id="{FCD7A6B5-8502-5C4F-9A5D-24EE66E59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" name="Line 693">
              <a:extLst>
                <a:ext uri="{FF2B5EF4-FFF2-40B4-BE49-F238E27FC236}">
                  <a16:creationId xmlns:a16="http://schemas.microsoft.com/office/drawing/2014/main" id="{FD0773F0-B5B6-9A41-8959-E0C3ACBB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" name="Line 694">
              <a:extLst>
                <a:ext uri="{FF2B5EF4-FFF2-40B4-BE49-F238E27FC236}">
                  <a16:creationId xmlns:a16="http://schemas.microsoft.com/office/drawing/2014/main" id="{64ADC29C-412C-2949-B61F-46246C0B7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" name="Line 695">
              <a:extLst>
                <a:ext uri="{FF2B5EF4-FFF2-40B4-BE49-F238E27FC236}">
                  <a16:creationId xmlns:a16="http://schemas.microsoft.com/office/drawing/2014/main" id="{562BD73D-681A-0A41-A087-64D67AECBC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" name="Line 696">
              <a:extLst>
                <a:ext uri="{FF2B5EF4-FFF2-40B4-BE49-F238E27FC236}">
                  <a16:creationId xmlns:a16="http://schemas.microsoft.com/office/drawing/2014/main" id="{EF50C73C-C3A2-9941-881D-0D46C2109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1" name="Line 697">
              <a:extLst>
                <a:ext uri="{FF2B5EF4-FFF2-40B4-BE49-F238E27FC236}">
                  <a16:creationId xmlns:a16="http://schemas.microsoft.com/office/drawing/2014/main" id="{8F81AFA4-3110-8D4A-B83C-6956C8C18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2" name="Line 698">
              <a:extLst>
                <a:ext uri="{FF2B5EF4-FFF2-40B4-BE49-F238E27FC236}">
                  <a16:creationId xmlns:a16="http://schemas.microsoft.com/office/drawing/2014/main" id="{B9E2A799-0E3D-8549-8326-2E3FEC8CA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3" name="Line 699">
              <a:extLst>
                <a:ext uri="{FF2B5EF4-FFF2-40B4-BE49-F238E27FC236}">
                  <a16:creationId xmlns:a16="http://schemas.microsoft.com/office/drawing/2014/main" id="{9B8801D6-CDDD-A344-B191-77A8CA88C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4" name="Line 700">
              <a:extLst>
                <a:ext uri="{FF2B5EF4-FFF2-40B4-BE49-F238E27FC236}">
                  <a16:creationId xmlns:a16="http://schemas.microsoft.com/office/drawing/2014/main" id="{3CCB5A5C-D426-F746-857C-1A645DEFB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7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5" name="Line 701">
              <a:extLst>
                <a:ext uri="{FF2B5EF4-FFF2-40B4-BE49-F238E27FC236}">
                  <a16:creationId xmlns:a16="http://schemas.microsoft.com/office/drawing/2014/main" id="{77732E69-EA1C-2449-8AFE-223223C41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" name="Line 702">
              <a:extLst>
                <a:ext uri="{FF2B5EF4-FFF2-40B4-BE49-F238E27FC236}">
                  <a16:creationId xmlns:a16="http://schemas.microsoft.com/office/drawing/2014/main" id="{C6428D1D-7362-9440-A21C-6ED752B7E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" name="Line 703">
              <a:extLst>
                <a:ext uri="{FF2B5EF4-FFF2-40B4-BE49-F238E27FC236}">
                  <a16:creationId xmlns:a16="http://schemas.microsoft.com/office/drawing/2014/main" id="{ED0372E8-1AD6-6640-B23D-68AC42749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" name="Line 704">
              <a:extLst>
                <a:ext uri="{FF2B5EF4-FFF2-40B4-BE49-F238E27FC236}">
                  <a16:creationId xmlns:a16="http://schemas.microsoft.com/office/drawing/2014/main" id="{724C3FBB-843F-9241-8327-38F073876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9" name="Line 705">
              <a:extLst>
                <a:ext uri="{FF2B5EF4-FFF2-40B4-BE49-F238E27FC236}">
                  <a16:creationId xmlns:a16="http://schemas.microsoft.com/office/drawing/2014/main" id="{378188F1-4A0D-B945-A95B-3A310EF5D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0" name="Line 706">
              <a:extLst>
                <a:ext uri="{FF2B5EF4-FFF2-40B4-BE49-F238E27FC236}">
                  <a16:creationId xmlns:a16="http://schemas.microsoft.com/office/drawing/2014/main" id="{17B81F12-CD0E-9C47-8339-1405427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" name="Line 707">
              <a:extLst>
                <a:ext uri="{FF2B5EF4-FFF2-40B4-BE49-F238E27FC236}">
                  <a16:creationId xmlns:a16="http://schemas.microsoft.com/office/drawing/2014/main" id="{1596D7A9-E2B9-8245-9370-3EF832093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" name="Line 708">
              <a:extLst>
                <a:ext uri="{FF2B5EF4-FFF2-40B4-BE49-F238E27FC236}">
                  <a16:creationId xmlns:a16="http://schemas.microsoft.com/office/drawing/2014/main" id="{978A9446-B0F5-FD49-99F5-3DBE8293C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" name="Line 709">
              <a:extLst>
                <a:ext uri="{FF2B5EF4-FFF2-40B4-BE49-F238E27FC236}">
                  <a16:creationId xmlns:a16="http://schemas.microsoft.com/office/drawing/2014/main" id="{960535D4-6A55-AD40-9187-4D0449036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" name="Line 710">
              <a:extLst>
                <a:ext uri="{FF2B5EF4-FFF2-40B4-BE49-F238E27FC236}">
                  <a16:creationId xmlns:a16="http://schemas.microsoft.com/office/drawing/2014/main" id="{24FE0B64-B303-8A42-93C0-BF9BBD4D2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5" name="Line 711">
              <a:extLst>
                <a:ext uri="{FF2B5EF4-FFF2-40B4-BE49-F238E27FC236}">
                  <a16:creationId xmlns:a16="http://schemas.microsoft.com/office/drawing/2014/main" id="{3E2E359E-178B-3D40-ADB3-9F297800C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1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" name="Line 712">
              <a:extLst>
                <a:ext uri="{FF2B5EF4-FFF2-40B4-BE49-F238E27FC236}">
                  <a16:creationId xmlns:a16="http://schemas.microsoft.com/office/drawing/2014/main" id="{6A883B08-E2A8-B543-9CDA-E692BB6BF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3065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" name="Line 713">
              <a:extLst>
                <a:ext uri="{FF2B5EF4-FFF2-40B4-BE49-F238E27FC236}">
                  <a16:creationId xmlns:a16="http://schemas.microsoft.com/office/drawing/2014/main" id="{FDBB11DA-C8FD-C14D-8B82-EC023EE45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400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" name="Line 714">
              <a:extLst>
                <a:ext uri="{FF2B5EF4-FFF2-40B4-BE49-F238E27FC236}">
                  <a16:creationId xmlns:a16="http://schemas.microsoft.com/office/drawing/2014/main" id="{0A0A25C4-6366-D94F-983B-3CA2406BE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400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" name="Line 715">
              <a:extLst>
                <a:ext uri="{FF2B5EF4-FFF2-40B4-BE49-F238E27FC236}">
                  <a16:creationId xmlns:a16="http://schemas.microsoft.com/office/drawing/2014/main" id="{4CB487C6-265C-AC41-BA34-0AFE544C2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91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" name="Line 716">
              <a:extLst>
                <a:ext uri="{FF2B5EF4-FFF2-40B4-BE49-F238E27FC236}">
                  <a16:creationId xmlns:a16="http://schemas.microsoft.com/office/drawing/2014/main" id="{E9720FB9-50BD-9C41-A650-C7A63F6806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81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" name="Line 717">
              <a:extLst>
                <a:ext uri="{FF2B5EF4-FFF2-40B4-BE49-F238E27FC236}">
                  <a16:creationId xmlns:a16="http://schemas.microsoft.com/office/drawing/2014/main" id="{C51E2D08-B737-D249-A40C-174D171DA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72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" name="Line 718">
              <a:extLst>
                <a:ext uri="{FF2B5EF4-FFF2-40B4-BE49-F238E27FC236}">
                  <a16:creationId xmlns:a16="http://schemas.microsoft.com/office/drawing/2014/main" id="{DE917F12-ECFA-9643-8C36-5ABE9046A0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62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" name="Line 719">
              <a:extLst>
                <a:ext uri="{FF2B5EF4-FFF2-40B4-BE49-F238E27FC236}">
                  <a16:creationId xmlns:a16="http://schemas.microsoft.com/office/drawing/2014/main" id="{A3235761-6512-C140-A28D-CC0801316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5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" name="Line 720">
              <a:extLst>
                <a:ext uri="{FF2B5EF4-FFF2-40B4-BE49-F238E27FC236}">
                  <a16:creationId xmlns:a16="http://schemas.microsoft.com/office/drawing/2014/main" id="{2E151206-0DC9-8B41-A4A2-DF95B8B9D0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534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" name="Line 721">
              <a:extLst>
                <a:ext uri="{FF2B5EF4-FFF2-40B4-BE49-F238E27FC236}">
                  <a16:creationId xmlns:a16="http://schemas.microsoft.com/office/drawing/2014/main" id="{DDECCD38-BD04-C94A-ABC8-4123B3992B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44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" name="Line 722">
              <a:extLst>
                <a:ext uri="{FF2B5EF4-FFF2-40B4-BE49-F238E27FC236}">
                  <a16:creationId xmlns:a16="http://schemas.microsoft.com/office/drawing/2014/main" id="{799ED372-EA74-0540-9DFE-FD1561318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34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" name="Line 723">
              <a:extLst>
                <a:ext uri="{FF2B5EF4-FFF2-40B4-BE49-F238E27FC236}">
                  <a16:creationId xmlns:a16="http://schemas.microsoft.com/office/drawing/2014/main" id="{A1877855-7750-A043-BF2F-F46C821ED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25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" name="Line 724">
              <a:extLst>
                <a:ext uri="{FF2B5EF4-FFF2-40B4-BE49-F238E27FC236}">
                  <a16:creationId xmlns:a16="http://schemas.microsoft.com/office/drawing/2014/main" id="{B792ED05-21A6-9440-BDB3-5B6860722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15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" name="Line 725">
              <a:extLst>
                <a:ext uri="{FF2B5EF4-FFF2-40B4-BE49-F238E27FC236}">
                  <a16:creationId xmlns:a16="http://schemas.microsoft.com/office/drawing/2014/main" id="{F0DEB45B-EAF1-1D41-A26B-E929A54ACC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" y="30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" name="Line 726">
              <a:extLst>
                <a:ext uri="{FF2B5EF4-FFF2-40B4-BE49-F238E27FC236}">
                  <a16:creationId xmlns:a16="http://schemas.microsoft.com/office/drawing/2014/main" id="{3D07E973-4610-474B-B474-2CF025E5B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065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" name="Line 727">
              <a:extLst>
                <a:ext uri="{FF2B5EF4-FFF2-40B4-BE49-F238E27FC236}">
                  <a16:creationId xmlns:a16="http://schemas.microsoft.com/office/drawing/2014/main" id="{7214EBD3-BEC4-CD4D-A6B7-B4B852026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003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" name="Line 728">
              <a:extLst>
                <a:ext uri="{FF2B5EF4-FFF2-40B4-BE49-F238E27FC236}">
                  <a16:creationId xmlns:a16="http://schemas.microsoft.com/office/drawing/2014/main" id="{98E01EB1-D2C8-FA4D-A8C1-F45D81A27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3" name="Line 729">
              <a:extLst>
                <a:ext uri="{FF2B5EF4-FFF2-40B4-BE49-F238E27FC236}">
                  <a16:creationId xmlns:a16="http://schemas.microsoft.com/office/drawing/2014/main" id="{E611E1B0-5987-CE4F-AD11-6FBC5095B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4" name="Line 730">
              <a:extLst>
                <a:ext uri="{FF2B5EF4-FFF2-40B4-BE49-F238E27FC236}">
                  <a16:creationId xmlns:a16="http://schemas.microsoft.com/office/drawing/2014/main" id="{E6DB94DD-7693-4940-98B7-278DB484C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5" name="Line 731">
              <a:extLst>
                <a:ext uri="{FF2B5EF4-FFF2-40B4-BE49-F238E27FC236}">
                  <a16:creationId xmlns:a16="http://schemas.microsoft.com/office/drawing/2014/main" id="{664CC673-51EE-6F45-AC34-98008D24C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6" name="Line 732">
              <a:extLst>
                <a:ext uri="{FF2B5EF4-FFF2-40B4-BE49-F238E27FC236}">
                  <a16:creationId xmlns:a16="http://schemas.microsoft.com/office/drawing/2014/main" id="{21C641FF-7FDB-EF40-BEBD-5EEBB6DB9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" name="Line 733">
              <a:extLst>
                <a:ext uri="{FF2B5EF4-FFF2-40B4-BE49-F238E27FC236}">
                  <a16:creationId xmlns:a16="http://schemas.microsoft.com/office/drawing/2014/main" id="{E34E269F-0C43-E34C-AAF9-4C6C55BAC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" name="Line 734">
              <a:extLst>
                <a:ext uri="{FF2B5EF4-FFF2-40B4-BE49-F238E27FC236}">
                  <a16:creationId xmlns:a16="http://schemas.microsoft.com/office/drawing/2014/main" id="{A9026B53-221F-3148-9E2E-B3A5D683A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" name="Line 735">
              <a:extLst>
                <a:ext uri="{FF2B5EF4-FFF2-40B4-BE49-F238E27FC236}">
                  <a16:creationId xmlns:a16="http://schemas.microsoft.com/office/drawing/2014/main" id="{8FB1384E-F68B-9843-98A6-F32408D8E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" name="Line 736">
              <a:extLst>
                <a:ext uri="{FF2B5EF4-FFF2-40B4-BE49-F238E27FC236}">
                  <a16:creationId xmlns:a16="http://schemas.microsoft.com/office/drawing/2014/main" id="{79121584-0B2A-2144-B1C7-E14D29ED3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" name="Line 737">
              <a:extLst>
                <a:ext uri="{FF2B5EF4-FFF2-40B4-BE49-F238E27FC236}">
                  <a16:creationId xmlns:a16="http://schemas.microsoft.com/office/drawing/2014/main" id="{12E0BC95-FF09-E642-9265-19C724F2F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" name="Line 738">
              <a:extLst>
                <a:ext uri="{FF2B5EF4-FFF2-40B4-BE49-F238E27FC236}">
                  <a16:creationId xmlns:a16="http://schemas.microsoft.com/office/drawing/2014/main" id="{5BF964CC-77E0-614F-BC24-A448ADF55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3" name="Line 739">
              <a:extLst>
                <a:ext uri="{FF2B5EF4-FFF2-40B4-BE49-F238E27FC236}">
                  <a16:creationId xmlns:a16="http://schemas.microsoft.com/office/drawing/2014/main" id="{29B956CA-E2B4-534F-89BD-84BEE48C2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4" name="Line 740">
              <a:extLst>
                <a:ext uri="{FF2B5EF4-FFF2-40B4-BE49-F238E27FC236}">
                  <a16:creationId xmlns:a16="http://schemas.microsoft.com/office/drawing/2014/main" id="{56C8D4D1-B4C4-7B48-83A3-10AC1B405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5" name="Line 741">
              <a:extLst>
                <a:ext uri="{FF2B5EF4-FFF2-40B4-BE49-F238E27FC236}">
                  <a16:creationId xmlns:a16="http://schemas.microsoft.com/office/drawing/2014/main" id="{8EF7EA7E-F5ED-D84E-B484-46F101E36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6" name="Line 742">
              <a:extLst>
                <a:ext uri="{FF2B5EF4-FFF2-40B4-BE49-F238E27FC236}">
                  <a16:creationId xmlns:a16="http://schemas.microsoft.com/office/drawing/2014/main" id="{163363A7-2C7D-084F-85C8-665EA01E9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" name="Line 743">
              <a:extLst>
                <a:ext uri="{FF2B5EF4-FFF2-40B4-BE49-F238E27FC236}">
                  <a16:creationId xmlns:a16="http://schemas.microsoft.com/office/drawing/2014/main" id="{E1273AE6-D09C-034C-AB68-8AC0021282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" name="Line 744">
              <a:extLst>
                <a:ext uri="{FF2B5EF4-FFF2-40B4-BE49-F238E27FC236}">
                  <a16:creationId xmlns:a16="http://schemas.microsoft.com/office/drawing/2014/main" id="{B2707DC9-60C8-F74F-A6D7-B3C96F6D47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" name="Line 745">
              <a:extLst>
                <a:ext uri="{FF2B5EF4-FFF2-40B4-BE49-F238E27FC236}">
                  <a16:creationId xmlns:a16="http://schemas.microsoft.com/office/drawing/2014/main" id="{8A497B0F-63B3-BF4C-93FE-905B156F1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" name="Line 746">
              <a:extLst>
                <a:ext uri="{FF2B5EF4-FFF2-40B4-BE49-F238E27FC236}">
                  <a16:creationId xmlns:a16="http://schemas.microsoft.com/office/drawing/2014/main" id="{28FC7E92-85CA-CB44-AC43-83780BBD0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" name="Line 747">
              <a:extLst>
                <a:ext uri="{FF2B5EF4-FFF2-40B4-BE49-F238E27FC236}">
                  <a16:creationId xmlns:a16="http://schemas.microsoft.com/office/drawing/2014/main" id="{97923F5D-ADA7-734A-B4FD-814AAFFD5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2" name="Line 748">
              <a:extLst>
                <a:ext uri="{FF2B5EF4-FFF2-40B4-BE49-F238E27FC236}">
                  <a16:creationId xmlns:a16="http://schemas.microsoft.com/office/drawing/2014/main" id="{F838687C-4F72-834C-A4BC-DE305B8B0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3" name="Line 749">
              <a:extLst>
                <a:ext uri="{FF2B5EF4-FFF2-40B4-BE49-F238E27FC236}">
                  <a16:creationId xmlns:a16="http://schemas.microsoft.com/office/drawing/2014/main" id="{F8184EB5-87BB-CB4D-B147-CA65DB4096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4" name="Line 750">
              <a:extLst>
                <a:ext uri="{FF2B5EF4-FFF2-40B4-BE49-F238E27FC236}">
                  <a16:creationId xmlns:a16="http://schemas.microsoft.com/office/drawing/2014/main" id="{1F75301A-F718-3641-B78D-972D2729B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8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" name="Line 751">
              <a:extLst>
                <a:ext uri="{FF2B5EF4-FFF2-40B4-BE49-F238E27FC236}">
                  <a16:creationId xmlns:a16="http://schemas.microsoft.com/office/drawing/2014/main" id="{C3CBEC27-0C31-0F44-A52D-8AB763F61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6" name="Line 752">
              <a:extLst>
                <a:ext uri="{FF2B5EF4-FFF2-40B4-BE49-F238E27FC236}">
                  <a16:creationId xmlns:a16="http://schemas.microsoft.com/office/drawing/2014/main" id="{45BEFC85-2B90-C646-AF7C-8168FBB3E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" name="Line 753">
              <a:extLst>
                <a:ext uri="{FF2B5EF4-FFF2-40B4-BE49-F238E27FC236}">
                  <a16:creationId xmlns:a16="http://schemas.microsoft.com/office/drawing/2014/main" id="{A7D54C42-2530-C04E-9BDA-DFA2948EA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" name="Line 754">
              <a:extLst>
                <a:ext uri="{FF2B5EF4-FFF2-40B4-BE49-F238E27FC236}">
                  <a16:creationId xmlns:a16="http://schemas.microsoft.com/office/drawing/2014/main" id="{9B8753B7-2BEC-7049-B50B-A80D4E608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" name="Line 755">
              <a:extLst>
                <a:ext uri="{FF2B5EF4-FFF2-40B4-BE49-F238E27FC236}">
                  <a16:creationId xmlns:a16="http://schemas.microsoft.com/office/drawing/2014/main" id="{CF154485-C8FD-594F-A0AF-B211CC9C6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0" name="Line 756">
              <a:extLst>
                <a:ext uri="{FF2B5EF4-FFF2-40B4-BE49-F238E27FC236}">
                  <a16:creationId xmlns:a16="http://schemas.microsoft.com/office/drawing/2014/main" id="{F930F10D-A723-004A-BE54-8D058C75F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" name="Line 757">
              <a:extLst>
                <a:ext uri="{FF2B5EF4-FFF2-40B4-BE49-F238E27FC236}">
                  <a16:creationId xmlns:a16="http://schemas.microsoft.com/office/drawing/2014/main" id="{98B13AEF-E2CB-3349-AF6B-1FF270319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2" name="Line 758">
              <a:extLst>
                <a:ext uri="{FF2B5EF4-FFF2-40B4-BE49-F238E27FC236}">
                  <a16:creationId xmlns:a16="http://schemas.microsoft.com/office/drawing/2014/main" id="{BA8BD12E-8CF2-0A4D-9053-9419933EF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3" name="Line 759">
              <a:extLst>
                <a:ext uri="{FF2B5EF4-FFF2-40B4-BE49-F238E27FC236}">
                  <a16:creationId xmlns:a16="http://schemas.microsoft.com/office/drawing/2014/main" id="{679230CF-16B7-784D-A9CD-6220B16F2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4" name="Line 760">
              <a:extLst>
                <a:ext uri="{FF2B5EF4-FFF2-40B4-BE49-F238E27FC236}">
                  <a16:creationId xmlns:a16="http://schemas.microsoft.com/office/drawing/2014/main" id="{A155E3B3-A0F1-F14A-8964-F251E71CE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5" name="Line 761">
              <a:extLst>
                <a:ext uri="{FF2B5EF4-FFF2-40B4-BE49-F238E27FC236}">
                  <a16:creationId xmlns:a16="http://schemas.microsoft.com/office/drawing/2014/main" id="{BB361C8F-C50E-D147-93A0-1E418B64A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6" name="Line 762">
              <a:extLst>
                <a:ext uri="{FF2B5EF4-FFF2-40B4-BE49-F238E27FC236}">
                  <a16:creationId xmlns:a16="http://schemas.microsoft.com/office/drawing/2014/main" id="{7BBB7D4E-85AD-C249-8984-25FD786A0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" name="Line 763">
              <a:extLst>
                <a:ext uri="{FF2B5EF4-FFF2-40B4-BE49-F238E27FC236}">
                  <a16:creationId xmlns:a16="http://schemas.microsoft.com/office/drawing/2014/main" id="{78ACC798-D541-4648-AFA9-03D44D98A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" name="Line 764">
              <a:extLst>
                <a:ext uri="{FF2B5EF4-FFF2-40B4-BE49-F238E27FC236}">
                  <a16:creationId xmlns:a16="http://schemas.microsoft.com/office/drawing/2014/main" id="{545D6600-E062-B44E-B5BA-83484A37A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" name="Line 765">
              <a:extLst>
                <a:ext uri="{FF2B5EF4-FFF2-40B4-BE49-F238E27FC236}">
                  <a16:creationId xmlns:a16="http://schemas.microsoft.com/office/drawing/2014/main" id="{8BE14572-6B00-8442-BC8C-D88349876D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" name="Line 766">
              <a:extLst>
                <a:ext uri="{FF2B5EF4-FFF2-40B4-BE49-F238E27FC236}">
                  <a16:creationId xmlns:a16="http://schemas.microsoft.com/office/drawing/2014/main" id="{A26A8C6C-4426-0A44-8613-454C1B3396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" name="Line 767">
              <a:extLst>
                <a:ext uri="{FF2B5EF4-FFF2-40B4-BE49-F238E27FC236}">
                  <a16:creationId xmlns:a16="http://schemas.microsoft.com/office/drawing/2014/main" id="{40F0C645-A116-4A45-85AF-526222D8E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" name="Line 768">
              <a:extLst>
                <a:ext uri="{FF2B5EF4-FFF2-40B4-BE49-F238E27FC236}">
                  <a16:creationId xmlns:a16="http://schemas.microsoft.com/office/drawing/2014/main" id="{F72F2E77-ED92-024E-A93F-CA020B379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" name="Line 769">
              <a:extLst>
                <a:ext uri="{FF2B5EF4-FFF2-40B4-BE49-F238E27FC236}">
                  <a16:creationId xmlns:a16="http://schemas.microsoft.com/office/drawing/2014/main" id="{D74ECFC5-DA84-714A-8713-67911605B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4" name="Line 770">
              <a:extLst>
                <a:ext uri="{FF2B5EF4-FFF2-40B4-BE49-F238E27FC236}">
                  <a16:creationId xmlns:a16="http://schemas.microsoft.com/office/drawing/2014/main" id="{13EB66C3-B0B0-2940-AA6E-EED07E1C0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5" name="Line 771">
              <a:extLst>
                <a:ext uri="{FF2B5EF4-FFF2-40B4-BE49-F238E27FC236}">
                  <a16:creationId xmlns:a16="http://schemas.microsoft.com/office/drawing/2014/main" id="{C90DB412-582E-9E4B-8174-1A3A491C9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4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6" name="Line 772">
              <a:extLst>
                <a:ext uri="{FF2B5EF4-FFF2-40B4-BE49-F238E27FC236}">
                  <a16:creationId xmlns:a16="http://schemas.microsoft.com/office/drawing/2014/main" id="{7D14F1E2-FC87-014B-A2D9-CECC14A51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" name="Line 773">
              <a:extLst>
                <a:ext uri="{FF2B5EF4-FFF2-40B4-BE49-F238E27FC236}">
                  <a16:creationId xmlns:a16="http://schemas.microsoft.com/office/drawing/2014/main" id="{55640236-98EF-B241-B028-02DA662F7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" name="Line 774">
              <a:extLst>
                <a:ext uri="{FF2B5EF4-FFF2-40B4-BE49-F238E27FC236}">
                  <a16:creationId xmlns:a16="http://schemas.microsoft.com/office/drawing/2014/main" id="{68B1A0D4-04A6-2145-8A7E-B1950E1CA0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" name="Line 775">
              <a:extLst>
                <a:ext uri="{FF2B5EF4-FFF2-40B4-BE49-F238E27FC236}">
                  <a16:creationId xmlns:a16="http://schemas.microsoft.com/office/drawing/2014/main" id="{C92874D5-3A99-4C48-B733-589374A9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" name="Line 776">
              <a:extLst>
                <a:ext uri="{FF2B5EF4-FFF2-40B4-BE49-F238E27FC236}">
                  <a16:creationId xmlns:a16="http://schemas.microsoft.com/office/drawing/2014/main" id="{41EDA4E7-D1FC-3341-B765-901551C7EB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1" name="Line 777">
              <a:extLst>
                <a:ext uri="{FF2B5EF4-FFF2-40B4-BE49-F238E27FC236}">
                  <a16:creationId xmlns:a16="http://schemas.microsoft.com/office/drawing/2014/main" id="{8A0DC663-ADD1-1743-9997-3358C79F1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2" name="Line 778">
              <a:extLst>
                <a:ext uri="{FF2B5EF4-FFF2-40B4-BE49-F238E27FC236}">
                  <a16:creationId xmlns:a16="http://schemas.microsoft.com/office/drawing/2014/main" id="{13452E9A-8C2B-F646-8938-C2E794D2F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3" name="Line 779">
              <a:extLst>
                <a:ext uri="{FF2B5EF4-FFF2-40B4-BE49-F238E27FC236}">
                  <a16:creationId xmlns:a16="http://schemas.microsoft.com/office/drawing/2014/main" id="{B22B6436-0475-5A44-860D-8A8872AB7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4" name="Line 780">
              <a:extLst>
                <a:ext uri="{FF2B5EF4-FFF2-40B4-BE49-F238E27FC236}">
                  <a16:creationId xmlns:a16="http://schemas.microsoft.com/office/drawing/2014/main" id="{ACF41B93-752D-AF42-9EEC-46A3DF66B3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5" name="Line 781">
              <a:extLst>
                <a:ext uri="{FF2B5EF4-FFF2-40B4-BE49-F238E27FC236}">
                  <a16:creationId xmlns:a16="http://schemas.microsoft.com/office/drawing/2014/main" id="{C0751787-A0AB-B642-92FE-4C22A028E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6" name="Line 782">
              <a:extLst>
                <a:ext uri="{FF2B5EF4-FFF2-40B4-BE49-F238E27FC236}">
                  <a16:creationId xmlns:a16="http://schemas.microsoft.com/office/drawing/2014/main" id="{9B6E4CBE-3B7E-1941-99EC-E1F76C460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" name="Line 783">
              <a:extLst>
                <a:ext uri="{FF2B5EF4-FFF2-40B4-BE49-F238E27FC236}">
                  <a16:creationId xmlns:a16="http://schemas.microsoft.com/office/drawing/2014/main" id="{5DC66A17-C0D3-104E-9552-3C3BE524A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" name="Line 784">
              <a:extLst>
                <a:ext uri="{FF2B5EF4-FFF2-40B4-BE49-F238E27FC236}">
                  <a16:creationId xmlns:a16="http://schemas.microsoft.com/office/drawing/2014/main" id="{DC534BAD-0078-2844-AB42-62B50916C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" name="Line 785">
              <a:extLst>
                <a:ext uri="{FF2B5EF4-FFF2-40B4-BE49-F238E27FC236}">
                  <a16:creationId xmlns:a16="http://schemas.microsoft.com/office/drawing/2014/main" id="{88ABE546-922F-2940-B5CC-A2902277E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0" name="Line 786">
              <a:extLst>
                <a:ext uri="{FF2B5EF4-FFF2-40B4-BE49-F238E27FC236}">
                  <a16:creationId xmlns:a16="http://schemas.microsoft.com/office/drawing/2014/main" id="{7630C12D-E961-B64B-A46B-314C3A6BC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1" name="Line 787">
              <a:extLst>
                <a:ext uri="{FF2B5EF4-FFF2-40B4-BE49-F238E27FC236}">
                  <a16:creationId xmlns:a16="http://schemas.microsoft.com/office/drawing/2014/main" id="{FAC53724-4A36-4243-AFF8-78112824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2" name="Line 788">
              <a:extLst>
                <a:ext uri="{FF2B5EF4-FFF2-40B4-BE49-F238E27FC236}">
                  <a16:creationId xmlns:a16="http://schemas.microsoft.com/office/drawing/2014/main" id="{72A3F4D4-1CB0-5849-A74F-CAD73C0D6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" name="Line 789">
              <a:extLst>
                <a:ext uri="{FF2B5EF4-FFF2-40B4-BE49-F238E27FC236}">
                  <a16:creationId xmlns:a16="http://schemas.microsoft.com/office/drawing/2014/main" id="{ECB25E23-2066-F44F-BF01-6BD581EC1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4" name="Line 790">
              <a:extLst>
                <a:ext uri="{FF2B5EF4-FFF2-40B4-BE49-F238E27FC236}">
                  <a16:creationId xmlns:a16="http://schemas.microsoft.com/office/drawing/2014/main" id="{005029B0-C920-B44F-8927-E49A58E3C3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5" name="Line 791">
              <a:extLst>
                <a:ext uri="{FF2B5EF4-FFF2-40B4-BE49-F238E27FC236}">
                  <a16:creationId xmlns:a16="http://schemas.microsoft.com/office/drawing/2014/main" id="{8CB22001-2234-E940-8748-5A3912FF0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6" name="Line 792">
              <a:extLst>
                <a:ext uri="{FF2B5EF4-FFF2-40B4-BE49-F238E27FC236}">
                  <a16:creationId xmlns:a16="http://schemas.microsoft.com/office/drawing/2014/main" id="{9FF87432-2272-B24D-ACA8-7B5133EB6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7" name="Line 793">
              <a:extLst>
                <a:ext uri="{FF2B5EF4-FFF2-40B4-BE49-F238E27FC236}">
                  <a16:creationId xmlns:a16="http://schemas.microsoft.com/office/drawing/2014/main" id="{A6B59930-E469-F440-B905-297C056BB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" name="Line 794">
              <a:extLst>
                <a:ext uri="{FF2B5EF4-FFF2-40B4-BE49-F238E27FC236}">
                  <a16:creationId xmlns:a16="http://schemas.microsoft.com/office/drawing/2014/main" id="{C65F5030-43A4-894F-9147-E76219015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" name="Line 795">
              <a:extLst>
                <a:ext uri="{FF2B5EF4-FFF2-40B4-BE49-F238E27FC236}">
                  <a16:creationId xmlns:a16="http://schemas.microsoft.com/office/drawing/2014/main" id="{FFB4BD45-F32A-BF42-9528-8F2B55FD1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" name="Line 796">
              <a:extLst>
                <a:ext uri="{FF2B5EF4-FFF2-40B4-BE49-F238E27FC236}">
                  <a16:creationId xmlns:a16="http://schemas.microsoft.com/office/drawing/2014/main" id="{6A07DDFF-E7E7-6F48-A765-8643CC9B9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" name="Line 797">
              <a:extLst>
                <a:ext uri="{FF2B5EF4-FFF2-40B4-BE49-F238E27FC236}">
                  <a16:creationId xmlns:a16="http://schemas.microsoft.com/office/drawing/2014/main" id="{1206BFF7-56A7-4844-A1F6-659356894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2" name="Line 798">
              <a:extLst>
                <a:ext uri="{FF2B5EF4-FFF2-40B4-BE49-F238E27FC236}">
                  <a16:creationId xmlns:a16="http://schemas.microsoft.com/office/drawing/2014/main" id="{B5A6E94A-D138-7347-893B-7FCA1CE51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3" name="Line 799">
              <a:extLst>
                <a:ext uri="{FF2B5EF4-FFF2-40B4-BE49-F238E27FC236}">
                  <a16:creationId xmlns:a16="http://schemas.microsoft.com/office/drawing/2014/main" id="{1C3DE15A-51AD-0B45-8A4B-F482CC868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4" name="Line 800">
              <a:extLst>
                <a:ext uri="{FF2B5EF4-FFF2-40B4-BE49-F238E27FC236}">
                  <a16:creationId xmlns:a16="http://schemas.microsoft.com/office/drawing/2014/main" id="{902F7792-3A47-E049-8255-8E426FE68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5" name="Line 801">
              <a:extLst>
                <a:ext uri="{FF2B5EF4-FFF2-40B4-BE49-F238E27FC236}">
                  <a16:creationId xmlns:a16="http://schemas.microsoft.com/office/drawing/2014/main" id="{5ED04B1A-B3E0-7745-B19A-F7B6D8A9F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6" name="Line 802">
              <a:extLst>
                <a:ext uri="{FF2B5EF4-FFF2-40B4-BE49-F238E27FC236}">
                  <a16:creationId xmlns:a16="http://schemas.microsoft.com/office/drawing/2014/main" id="{0CE2B2CD-1D6A-8F41-8FA1-5574C7183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7" name="Line 803">
              <a:extLst>
                <a:ext uri="{FF2B5EF4-FFF2-40B4-BE49-F238E27FC236}">
                  <a16:creationId xmlns:a16="http://schemas.microsoft.com/office/drawing/2014/main" id="{D392973A-5A68-124B-8832-D588E151A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8" name="Line 804">
              <a:extLst>
                <a:ext uri="{FF2B5EF4-FFF2-40B4-BE49-F238E27FC236}">
                  <a16:creationId xmlns:a16="http://schemas.microsoft.com/office/drawing/2014/main" id="{72089D8B-E958-AF45-9B61-7D45C2703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" name="Line 805">
              <a:extLst>
                <a:ext uri="{FF2B5EF4-FFF2-40B4-BE49-F238E27FC236}">
                  <a16:creationId xmlns:a16="http://schemas.microsoft.com/office/drawing/2014/main" id="{0DE9B989-71A9-E44A-B6C8-FAA372360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" name="Line 806">
              <a:extLst>
                <a:ext uri="{FF2B5EF4-FFF2-40B4-BE49-F238E27FC236}">
                  <a16:creationId xmlns:a16="http://schemas.microsoft.com/office/drawing/2014/main" id="{D1B66511-77AC-DC48-B085-C634C24D4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" name="Line 807">
              <a:extLst>
                <a:ext uri="{FF2B5EF4-FFF2-40B4-BE49-F238E27FC236}">
                  <a16:creationId xmlns:a16="http://schemas.microsoft.com/office/drawing/2014/main" id="{F4EA77CA-02A8-E043-A24C-B363AC6F0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2" name="Line 808">
              <a:extLst>
                <a:ext uri="{FF2B5EF4-FFF2-40B4-BE49-F238E27FC236}">
                  <a16:creationId xmlns:a16="http://schemas.microsoft.com/office/drawing/2014/main" id="{4787813F-1598-A749-A09F-1945423E95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3" name="Line 809">
              <a:extLst>
                <a:ext uri="{FF2B5EF4-FFF2-40B4-BE49-F238E27FC236}">
                  <a16:creationId xmlns:a16="http://schemas.microsoft.com/office/drawing/2014/main" id="{39F5D6DA-2EC4-B049-84A0-15A4261F0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4" name="Line 810">
              <a:extLst>
                <a:ext uri="{FF2B5EF4-FFF2-40B4-BE49-F238E27FC236}">
                  <a16:creationId xmlns:a16="http://schemas.microsoft.com/office/drawing/2014/main" id="{30C53D71-3ACD-0F45-AA89-FFD338E23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5" name="Line 811">
              <a:extLst>
                <a:ext uri="{FF2B5EF4-FFF2-40B4-BE49-F238E27FC236}">
                  <a16:creationId xmlns:a16="http://schemas.microsoft.com/office/drawing/2014/main" id="{E84916B6-849B-5647-990C-AC722C47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6" name="Line 812">
              <a:extLst>
                <a:ext uri="{FF2B5EF4-FFF2-40B4-BE49-F238E27FC236}">
                  <a16:creationId xmlns:a16="http://schemas.microsoft.com/office/drawing/2014/main" id="{4AE58A73-C5E4-C84B-816D-720BFDDBC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7" name="Line 813">
              <a:extLst>
                <a:ext uri="{FF2B5EF4-FFF2-40B4-BE49-F238E27FC236}">
                  <a16:creationId xmlns:a16="http://schemas.microsoft.com/office/drawing/2014/main" id="{129C5BD5-10D6-EE46-8339-672602EB3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8" name="Line 814">
              <a:extLst>
                <a:ext uri="{FF2B5EF4-FFF2-40B4-BE49-F238E27FC236}">
                  <a16:creationId xmlns:a16="http://schemas.microsoft.com/office/drawing/2014/main" id="{88C38485-F66D-0441-BFD4-E1187FA96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" name="Line 815">
              <a:extLst>
                <a:ext uri="{FF2B5EF4-FFF2-40B4-BE49-F238E27FC236}">
                  <a16:creationId xmlns:a16="http://schemas.microsoft.com/office/drawing/2014/main" id="{634BD16B-9CC5-8747-8B5F-4E9B0EAD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" name="Line 816">
              <a:extLst>
                <a:ext uri="{FF2B5EF4-FFF2-40B4-BE49-F238E27FC236}">
                  <a16:creationId xmlns:a16="http://schemas.microsoft.com/office/drawing/2014/main" id="{899274D2-8621-1B4D-B0DE-1338BB21A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" name="Line 817">
              <a:extLst>
                <a:ext uri="{FF2B5EF4-FFF2-40B4-BE49-F238E27FC236}">
                  <a16:creationId xmlns:a16="http://schemas.microsoft.com/office/drawing/2014/main" id="{B2B04F34-A10D-BC49-9C2A-AF45B879F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" name="Line 818">
              <a:extLst>
                <a:ext uri="{FF2B5EF4-FFF2-40B4-BE49-F238E27FC236}">
                  <a16:creationId xmlns:a16="http://schemas.microsoft.com/office/drawing/2014/main" id="{4B21F973-AD5E-0A4E-8978-C6B92AA1E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" name="Line 819">
              <a:extLst>
                <a:ext uri="{FF2B5EF4-FFF2-40B4-BE49-F238E27FC236}">
                  <a16:creationId xmlns:a16="http://schemas.microsoft.com/office/drawing/2014/main" id="{343EE460-F348-F54D-9D95-A5B3DE2FF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" name="Line 820">
              <a:extLst>
                <a:ext uri="{FF2B5EF4-FFF2-40B4-BE49-F238E27FC236}">
                  <a16:creationId xmlns:a16="http://schemas.microsoft.com/office/drawing/2014/main" id="{930F17DB-6491-B649-BF62-AA66C8F8B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" name="Line 821">
              <a:extLst>
                <a:ext uri="{FF2B5EF4-FFF2-40B4-BE49-F238E27FC236}">
                  <a16:creationId xmlns:a16="http://schemas.microsoft.com/office/drawing/2014/main" id="{F9DCF5D6-9D7F-F548-9976-1CAB3645C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" name="Line 822">
              <a:extLst>
                <a:ext uri="{FF2B5EF4-FFF2-40B4-BE49-F238E27FC236}">
                  <a16:creationId xmlns:a16="http://schemas.microsoft.com/office/drawing/2014/main" id="{3445C442-E943-5942-B2FD-08F15E29C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" name="Line 823">
              <a:extLst>
                <a:ext uri="{FF2B5EF4-FFF2-40B4-BE49-F238E27FC236}">
                  <a16:creationId xmlns:a16="http://schemas.microsoft.com/office/drawing/2014/main" id="{FC9DCFA7-CBF3-A943-AC75-1586872C3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" name="Line 824">
              <a:extLst>
                <a:ext uri="{FF2B5EF4-FFF2-40B4-BE49-F238E27FC236}">
                  <a16:creationId xmlns:a16="http://schemas.microsoft.com/office/drawing/2014/main" id="{F21CF009-E341-D84B-995C-308EB69632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3065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" name="Line 825">
              <a:extLst>
                <a:ext uri="{FF2B5EF4-FFF2-40B4-BE49-F238E27FC236}">
                  <a16:creationId xmlns:a16="http://schemas.microsoft.com/office/drawing/2014/main" id="{CC34F288-B8B3-434E-94FB-F6E28C58D3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400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" name="Line 826">
              <a:extLst>
                <a:ext uri="{FF2B5EF4-FFF2-40B4-BE49-F238E27FC236}">
                  <a16:creationId xmlns:a16="http://schemas.microsoft.com/office/drawing/2014/main" id="{AD7EB73E-7DAF-5144-8E64-05928F913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400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" name="Line 827">
              <a:extLst>
                <a:ext uri="{FF2B5EF4-FFF2-40B4-BE49-F238E27FC236}">
                  <a16:creationId xmlns:a16="http://schemas.microsoft.com/office/drawing/2014/main" id="{E5CF51E1-1962-0F47-BE65-00C4D67B4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91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" name="Line 828">
              <a:extLst>
                <a:ext uri="{FF2B5EF4-FFF2-40B4-BE49-F238E27FC236}">
                  <a16:creationId xmlns:a16="http://schemas.microsoft.com/office/drawing/2014/main" id="{B23DF288-BE0A-3B4B-9C98-6AF556E58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81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" name="Line 829">
              <a:extLst>
                <a:ext uri="{FF2B5EF4-FFF2-40B4-BE49-F238E27FC236}">
                  <a16:creationId xmlns:a16="http://schemas.microsoft.com/office/drawing/2014/main" id="{E758FB3C-EE7A-8340-83E4-55824C6932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72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" name="Line 830">
              <a:extLst>
                <a:ext uri="{FF2B5EF4-FFF2-40B4-BE49-F238E27FC236}">
                  <a16:creationId xmlns:a16="http://schemas.microsoft.com/office/drawing/2014/main" id="{9B5A3FFF-907A-D846-802C-2786D34C60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62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" name="Line 831">
              <a:extLst>
                <a:ext uri="{FF2B5EF4-FFF2-40B4-BE49-F238E27FC236}">
                  <a16:creationId xmlns:a16="http://schemas.microsoft.com/office/drawing/2014/main" id="{C743EF08-AC67-2E43-BF76-A384D85865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5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" name="Line 832">
              <a:extLst>
                <a:ext uri="{FF2B5EF4-FFF2-40B4-BE49-F238E27FC236}">
                  <a16:creationId xmlns:a16="http://schemas.microsoft.com/office/drawing/2014/main" id="{3944FAA6-6B4C-EB4F-B19D-A7F56C900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3534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" name="Line 833">
              <a:extLst>
                <a:ext uri="{FF2B5EF4-FFF2-40B4-BE49-F238E27FC236}">
                  <a16:creationId xmlns:a16="http://schemas.microsoft.com/office/drawing/2014/main" id="{D04ACA6A-F51B-1C4F-B992-DA230C90D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44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" name="Line 834">
              <a:extLst>
                <a:ext uri="{FF2B5EF4-FFF2-40B4-BE49-F238E27FC236}">
                  <a16:creationId xmlns:a16="http://schemas.microsoft.com/office/drawing/2014/main" id="{0881943C-9A84-9E46-BB56-908F52EEC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34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" name="Line 835">
              <a:extLst>
                <a:ext uri="{FF2B5EF4-FFF2-40B4-BE49-F238E27FC236}">
                  <a16:creationId xmlns:a16="http://schemas.microsoft.com/office/drawing/2014/main" id="{DAF2B1C2-9375-B44E-840E-FC9262D48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25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" name="Line 836">
              <a:extLst>
                <a:ext uri="{FF2B5EF4-FFF2-40B4-BE49-F238E27FC236}">
                  <a16:creationId xmlns:a16="http://schemas.microsoft.com/office/drawing/2014/main" id="{0AB9910C-C542-CE40-B7DA-6CF5DFCE81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15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" name="Line 837">
              <a:extLst>
                <a:ext uri="{FF2B5EF4-FFF2-40B4-BE49-F238E27FC236}">
                  <a16:creationId xmlns:a16="http://schemas.microsoft.com/office/drawing/2014/main" id="{3D84BBFF-A074-8745-A209-C0A4B979D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4" y="30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" name="Line 838">
              <a:extLst>
                <a:ext uri="{FF2B5EF4-FFF2-40B4-BE49-F238E27FC236}">
                  <a16:creationId xmlns:a16="http://schemas.microsoft.com/office/drawing/2014/main" id="{2C03CFA8-5DDD-4A47-A83B-1643386310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3065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" name="Line 839">
              <a:extLst>
                <a:ext uri="{FF2B5EF4-FFF2-40B4-BE49-F238E27FC236}">
                  <a16:creationId xmlns:a16="http://schemas.microsoft.com/office/drawing/2014/main" id="{04DB58D6-DFB3-324B-8FF6-B719EA0B52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003"/>
              <a:ext cx="10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" name="Line 840">
              <a:extLst>
                <a:ext uri="{FF2B5EF4-FFF2-40B4-BE49-F238E27FC236}">
                  <a16:creationId xmlns:a16="http://schemas.microsoft.com/office/drawing/2014/main" id="{320D772D-BE1D-AA42-9396-7ACA6FD06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" name="Line 841">
              <a:extLst>
                <a:ext uri="{FF2B5EF4-FFF2-40B4-BE49-F238E27FC236}">
                  <a16:creationId xmlns:a16="http://schemas.microsoft.com/office/drawing/2014/main" id="{1AFDB1A6-E453-A54D-AD6D-FB2908E57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" name="Line 842">
              <a:extLst>
                <a:ext uri="{FF2B5EF4-FFF2-40B4-BE49-F238E27FC236}">
                  <a16:creationId xmlns:a16="http://schemas.microsoft.com/office/drawing/2014/main" id="{A74BECF6-2D87-0F4F-9AF6-76FD74C653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" name="Line 843">
              <a:extLst>
                <a:ext uri="{FF2B5EF4-FFF2-40B4-BE49-F238E27FC236}">
                  <a16:creationId xmlns:a16="http://schemas.microsoft.com/office/drawing/2014/main" id="{68A201ED-A475-B542-B0EE-860EBB0CF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" name="Line 844">
              <a:extLst>
                <a:ext uri="{FF2B5EF4-FFF2-40B4-BE49-F238E27FC236}">
                  <a16:creationId xmlns:a16="http://schemas.microsoft.com/office/drawing/2014/main" id="{FA0FA1EA-1755-4140-8A7A-093082D54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" name="Line 845">
              <a:extLst>
                <a:ext uri="{FF2B5EF4-FFF2-40B4-BE49-F238E27FC236}">
                  <a16:creationId xmlns:a16="http://schemas.microsoft.com/office/drawing/2014/main" id="{53696D4B-00A8-CF49-9337-641A2FBA3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" name="Line 846">
              <a:extLst>
                <a:ext uri="{FF2B5EF4-FFF2-40B4-BE49-F238E27FC236}">
                  <a16:creationId xmlns:a16="http://schemas.microsoft.com/office/drawing/2014/main" id="{D4B90B76-BE88-6A41-AD4B-885B80497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" name="Line 847">
              <a:extLst>
                <a:ext uri="{FF2B5EF4-FFF2-40B4-BE49-F238E27FC236}">
                  <a16:creationId xmlns:a16="http://schemas.microsoft.com/office/drawing/2014/main" id="{D6B7BCD3-3321-3C46-8A21-F1CFC0D12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" name="Line 848">
              <a:extLst>
                <a:ext uri="{FF2B5EF4-FFF2-40B4-BE49-F238E27FC236}">
                  <a16:creationId xmlns:a16="http://schemas.microsoft.com/office/drawing/2014/main" id="{DF8E5862-F9E5-A443-B04A-9CBDAD751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" name="Line 849">
              <a:extLst>
                <a:ext uri="{FF2B5EF4-FFF2-40B4-BE49-F238E27FC236}">
                  <a16:creationId xmlns:a16="http://schemas.microsoft.com/office/drawing/2014/main" id="{92652BD9-EC65-F442-8E3C-FB4611E80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" name="Line 850">
              <a:extLst>
                <a:ext uri="{FF2B5EF4-FFF2-40B4-BE49-F238E27FC236}">
                  <a16:creationId xmlns:a16="http://schemas.microsoft.com/office/drawing/2014/main" id="{9F31396F-767B-6B46-8B4F-C5EEFCB7B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" name="Line 851">
              <a:extLst>
                <a:ext uri="{FF2B5EF4-FFF2-40B4-BE49-F238E27FC236}">
                  <a16:creationId xmlns:a16="http://schemas.microsoft.com/office/drawing/2014/main" id="{7AE0CC32-43B6-8D46-AA1A-EC092AD1C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" name="Line 852">
              <a:extLst>
                <a:ext uri="{FF2B5EF4-FFF2-40B4-BE49-F238E27FC236}">
                  <a16:creationId xmlns:a16="http://schemas.microsoft.com/office/drawing/2014/main" id="{657AE26E-3B83-684F-A162-CE48DEBAD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" name="Line 853">
              <a:extLst>
                <a:ext uri="{FF2B5EF4-FFF2-40B4-BE49-F238E27FC236}">
                  <a16:creationId xmlns:a16="http://schemas.microsoft.com/office/drawing/2014/main" id="{A7629D50-68E4-C149-BB81-230F3AFF9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" name="Line 854">
              <a:extLst>
                <a:ext uri="{FF2B5EF4-FFF2-40B4-BE49-F238E27FC236}">
                  <a16:creationId xmlns:a16="http://schemas.microsoft.com/office/drawing/2014/main" id="{CAA27ED4-E8BD-F841-9990-53B9E3278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" name="Line 855">
              <a:extLst>
                <a:ext uri="{FF2B5EF4-FFF2-40B4-BE49-F238E27FC236}">
                  <a16:creationId xmlns:a16="http://schemas.microsoft.com/office/drawing/2014/main" id="{AC3344B7-C4F8-DB40-A71A-EC72C08D3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" name="Line 856">
              <a:extLst>
                <a:ext uri="{FF2B5EF4-FFF2-40B4-BE49-F238E27FC236}">
                  <a16:creationId xmlns:a16="http://schemas.microsoft.com/office/drawing/2014/main" id="{A9165AC1-770B-4847-96EB-0951126FF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1" name="Line 857">
              <a:extLst>
                <a:ext uri="{FF2B5EF4-FFF2-40B4-BE49-F238E27FC236}">
                  <a16:creationId xmlns:a16="http://schemas.microsoft.com/office/drawing/2014/main" id="{A5D4687E-236D-0D42-9665-DCAB6FA72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2" name="Line 858">
              <a:extLst>
                <a:ext uri="{FF2B5EF4-FFF2-40B4-BE49-F238E27FC236}">
                  <a16:creationId xmlns:a16="http://schemas.microsoft.com/office/drawing/2014/main" id="{E76DB799-D0BD-6748-86EA-28E8CD88D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3" name="Line 859">
              <a:extLst>
                <a:ext uri="{FF2B5EF4-FFF2-40B4-BE49-F238E27FC236}">
                  <a16:creationId xmlns:a16="http://schemas.microsoft.com/office/drawing/2014/main" id="{6CC6E6AD-C91D-544D-856C-12A368083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4" name="Line 860">
              <a:extLst>
                <a:ext uri="{FF2B5EF4-FFF2-40B4-BE49-F238E27FC236}">
                  <a16:creationId xmlns:a16="http://schemas.microsoft.com/office/drawing/2014/main" id="{64784734-C62D-E445-9697-4172E8112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5" name="Line 861">
              <a:extLst>
                <a:ext uri="{FF2B5EF4-FFF2-40B4-BE49-F238E27FC236}">
                  <a16:creationId xmlns:a16="http://schemas.microsoft.com/office/drawing/2014/main" id="{CA239870-634B-FF47-B05F-D823849E4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6" name="Line 862">
              <a:extLst>
                <a:ext uri="{FF2B5EF4-FFF2-40B4-BE49-F238E27FC236}">
                  <a16:creationId xmlns:a16="http://schemas.microsoft.com/office/drawing/2014/main" id="{0BAB3059-340F-094E-A2D1-95AD4D19B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7" name="Line 863">
              <a:extLst>
                <a:ext uri="{FF2B5EF4-FFF2-40B4-BE49-F238E27FC236}">
                  <a16:creationId xmlns:a16="http://schemas.microsoft.com/office/drawing/2014/main" id="{B1A85369-C953-1C48-BC59-E0C9E4F8BF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8" name="Line 864">
              <a:extLst>
                <a:ext uri="{FF2B5EF4-FFF2-40B4-BE49-F238E27FC236}">
                  <a16:creationId xmlns:a16="http://schemas.microsoft.com/office/drawing/2014/main" id="{BB53BD01-E5B1-3C46-862D-7C882C15D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9" name="Line 865">
              <a:extLst>
                <a:ext uri="{FF2B5EF4-FFF2-40B4-BE49-F238E27FC236}">
                  <a16:creationId xmlns:a16="http://schemas.microsoft.com/office/drawing/2014/main" id="{1C60F647-DE24-DA42-8753-370979196A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" name="Line 866">
              <a:extLst>
                <a:ext uri="{FF2B5EF4-FFF2-40B4-BE49-F238E27FC236}">
                  <a16:creationId xmlns:a16="http://schemas.microsoft.com/office/drawing/2014/main" id="{EB917A7F-81A3-A64E-B1EC-A31354F5A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" name="Line 867">
              <a:extLst>
                <a:ext uri="{FF2B5EF4-FFF2-40B4-BE49-F238E27FC236}">
                  <a16:creationId xmlns:a16="http://schemas.microsoft.com/office/drawing/2014/main" id="{89850453-6485-934C-8832-CC2E7D6B0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" name="Line 868">
              <a:extLst>
                <a:ext uri="{FF2B5EF4-FFF2-40B4-BE49-F238E27FC236}">
                  <a16:creationId xmlns:a16="http://schemas.microsoft.com/office/drawing/2014/main" id="{53BA2978-0E48-834B-B924-08B15423A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3" name="Line 869">
              <a:extLst>
                <a:ext uri="{FF2B5EF4-FFF2-40B4-BE49-F238E27FC236}">
                  <a16:creationId xmlns:a16="http://schemas.microsoft.com/office/drawing/2014/main" id="{12D966EA-0FD8-8743-848C-CE2AF9EDC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4" name="Line 870">
              <a:extLst>
                <a:ext uri="{FF2B5EF4-FFF2-40B4-BE49-F238E27FC236}">
                  <a16:creationId xmlns:a16="http://schemas.microsoft.com/office/drawing/2014/main" id="{326434FF-CB95-304A-A9AF-364E32357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5" name="Line 871">
              <a:extLst>
                <a:ext uri="{FF2B5EF4-FFF2-40B4-BE49-F238E27FC236}">
                  <a16:creationId xmlns:a16="http://schemas.microsoft.com/office/drawing/2014/main" id="{91FA3185-0A97-F04A-BCFA-EAB34F877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6" name="Line 872">
              <a:extLst>
                <a:ext uri="{FF2B5EF4-FFF2-40B4-BE49-F238E27FC236}">
                  <a16:creationId xmlns:a16="http://schemas.microsoft.com/office/drawing/2014/main" id="{B0405C17-9583-A94C-B85E-9838D20BB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7" name="Line 873">
              <a:extLst>
                <a:ext uri="{FF2B5EF4-FFF2-40B4-BE49-F238E27FC236}">
                  <a16:creationId xmlns:a16="http://schemas.microsoft.com/office/drawing/2014/main" id="{1F317436-376D-D94C-9E91-0FB36B77F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8" name="Line 874">
              <a:extLst>
                <a:ext uri="{FF2B5EF4-FFF2-40B4-BE49-F238E27FC236}">
                  <a16:creationId xmlns:a16="http://schemas.microsoft.com/office/drawing/2014/main" id="{F85D3887-B8B7-C64E-8ED2-A5FA2C298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9" name="Line 875">
              <a:extLst>
                <a:ext uri="{FF2B5EF4-FFF2-40B4-BE49-F238E27FC236}">
                  <a16:creationId xmlns:a16="http://schemas.microsoft.com/office/drawing/2014/main" id="{A1C0C0B2-E7F0-3D48-8062-411C99E50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" name="Line 876">
              <a:extLst>
                <a:ext uri="{FF2B5EF4-FFF2-40B4-BE49-F238E27FC236}">
                  <a16:creationId xmlns:a16="http://schemas.microsoft.com/office/drawing/2014/main" id="{1220DBEE-EDEE-AF42-B039-E3543338F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" name="Line 877">
              <a:extLst>
                <a:ext uri="{FF2B5EF4-FFF2-40B4-BE49-F238E27FC236}">
                  <a16:creationId xmlns:a16="http://schemas.microsoft.com/office/drawing/2014/main" id="{CE576DA8-2148-F347-A739-3F8C24710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2" name="Line 878">
              <a:extLst>
                <a:ext uri="{FF2B5EF4-FFF2-40B4-BE49-F238E27FC236}">
                  <a16:creationId xmlns:a16="http://schemas.microsoft.com/office/drawing/2014/main" id="{6BC9A2A8-31CC-9F4D-87AA-5AF427FE4F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3" name="Line 879">
              <a:extLst>
                <a:ext uri="{FF2B5EF4-FFF2-40B4-BE49-F238E27FC236}">
                  <a16:creationId xmlns:a16="http://schemas.microsoft.com/office/drawing/2014/main" id="{BDB3D473-FCE4-EF49-BFBA-20466AD61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4" name="Line 880">
              <a:extLst>
                <a:ext uri="{FF2B5EF4-FFF2-40B4-BE49-F238E27FC236}">
                  <a16:creationId xmlns:a16="http://schemas.microsoft.com/office/drawing/2014/main" id="{36209C30-D24A-AB4E-B7BE-797021C0BB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5" name="Line 881">
              <a:extLst>
                <a:ext uri="{FF2B5EF4-FFF2-40B4-BE49-F238E27FC236}">
                  <a16:creationId xmlns:a16="http://schemas.microsoft.com/office/drawing/2014/main" id="{6F6A7C26-E375-7A4D-BB78-CEAB73780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6" name="Line 882">
              <a:extLst>
                <a:ext uri="{FF2B5EF4-FFF2-40B4-BE49-F238E27FC236}">
                  <a16:creationId xmlns:a16="http://schemas.microsoft.com/office/drawing/2014/main" id="{3D8A09C8-08F3-E644-9B03-B6E3FC69C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7" name="Line 883">
              <a:extLst>
                <a:ext uri="{FF2B5EF4-FFF2-40B4-BE49-F238E27FC236}">
                  <a16:creationId xmlns:a16="http://schemas.microsoft.com/office/drawing/2014/main" id="{594166A0-34CA-9442-A0CE-369F8A250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8" name="Line 884">
              <a:extLst>
                <a:ext uri="{FF2B5EF4-FFF2-40B4-BE49-F238E27FC236}">
                  <a16:creationId xmlns:a16="http://schemas.microsoft.com/office/drawing/2014/main" id="{AD63A683-CD60-164F-91B8-7D336326B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9" name="Line 885">
              <a:extLst>
                <a:ext uri="{FF2B5EF4-FFF2-40B4-BE49-F238E27FC236}">
                  <a16:creationId xmlns:a16="http://schemas.microsoft.com/office/drawing/2014/main" id="{854F3967-196F-AC46-9FCB-E4953D95F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0" name="Line 886">
              <a:extLst>
                <a:ext uri="{FF2B5EF4-FFF2-40B4-BE49-F238E27FC236}">
                  <a16:creationId xmlns:a16="http://schemas.microsoft.com/office/drawing/2014/main" id="{4623578B-C81D-0040-AB02-8BD157B58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" name="Line 887">
              <a:extLst>
                <a:ext uri="{FF2B5EF4-FFF2-40B4-BE49-F238E27FC236}">
                  <a16:creationId xmlns:a16="http://schemas.microsoft.com/office/drawing/2014/main" id="{DAC0605A-79CF-0847-A510-44253204F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2" name="Line 888">
              <a:extLst>
                <a:ext uri="{FF2B5EF4-FFF2-40B4-BE49-F238E27FC236}">
                  <a16:creationId xmlns:a16="http://schemas.microsoft.com/office/drawing/2014/main" id="{100642E0-DC08-8049-ACAE-5AA6EF5B5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3" name="Line 889">
              <a:extLst>
                <a:ext uri="{FF2B5EF4-FFF2-40B4-BE49-F238E27FC236}">
                  <a16:creationId xmlns:a16="http://schemas.microsoft.com/office/drawing/2014/main" id="{4FD09E8E-0CCC-A047-9252-5CA5404FA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4" name="Line 890">
              <a:extLst>
                <a:ext uri="{FF2B5EF4-FFF2-40B4-BE49-F238E27FC236}">
                  <a16:creationId xmlns:a16="http://schemas.microsoft.com/office/drawing/2014/main" id="{22CCE299-D143-4E4E-88C8-8EB5EF90A9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5" name="Line 891">
              <a:extLst>
                <a:ext uri="{FF2B5EF4-FFF2-40B4-BE49-F238E27FC236}">
                  <a16:creationId xmlns:a16="http://schemas.microsoft.com/office/drawing/2014/main" id="{0FB49FAD-E5F9-B142-B98D-97CF26F3F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6" name="Line 892">
              <a:extLst>
                <a:ext uri="{FF2B5EF4-FFF2-40B4-BE49-F238E27FC236}">
                  <a16:creationId xmlns:a16="http://schemas.microsoft.com/office/drawing/2014/main" id="{EF62583E-D649-F940-B88B-DA9656709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7" name="Line 893">
              <a:extLst>
                <a:ext uri="{FF2B5EF4-FFF2-40B4-BE49-F238E27FC236}">
                  <a16:creationId xmlns:a16="http://schemas.microsoft.com/office/drawing/2014/main" id="{375CBFBA-BD8B-8F42-B40E-F581224E2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8" name="Line 894">
              <a:extLst>
                <a:ext uri="{FF2B5EF4-FFF2-40B4-BE49-F238E27FC236}">
                  <a16:creationId xmlns:a16="http://schemas.microsoft.com/office/drawing/2014/main" id="{87DAD11E-A569-D24C-98CB-E72315C1B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9" name="Line 895">
              <a:extLst>
                <a:ext uri="{FF2B5EF4-FFF2-40B4-BE49-F238E27FC236}">
                  <a16:creationId xmlns:a16="http://schemas.microsoft.com/office/drawing/2014/main" id="{015BE613-4A39-E84B-8BEF-560B35CDC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0" name="Line 896">
              <a:extLst>
                <a:ext uri="{FF2B5EF4-FFF2-40B4-BE49-F238E27FC236}">
                  <a16:creationId xmlns:a16="http://schemas.microsoft.com/office/drawing/2014/main" id="{0CA00464-F8A9-7D44-807E-8B055D3EF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" name="Line 897">
              <a:extLst>
                <a:ext uri="{FF2B5EF4-FFF2-40B4-BE49-F238E27FC236}">
                  <a16:creationId xmlns:a16="http://schemas.microsoft.com/office/drawing/2014/main" id="{29A8F5CF-E0A9-FA43-8D35-22FCC4D92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2" name="Line 898">
              <a:extLst>
                <a:ext uri="{FF2B5EF4-FFF2-40B4-BE49-F238E27FC236}">
                  <a16:creationId xmlns:a16="http://schemas.microsoft.com/office/drawing/2014/main" id="{B7CAB9D3-68EA-C14D-A91C-C9BA53EC3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3" name="Line 899">
              <a:extLst>
                <a:ext uri="{FF2B5EF4-FFF2-40B4-BE49-F238E27FC236}">
                  <a16:creationId xmlns:a16="http://schemas.microsoft.com/office/drawing/2014/main" id="{00D3CD3B-485E-9B4C-9E7D-B14C4607B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4" name="Line 900">
              <a:extLst>
                <a:ext uri="{FF2B5EF4-FFF2-40B4-BE49-F238E27FC236}">
                  <a16:creationId xmlns:a16="http://schemas.microsoft.com/office/drawing/2014/main" id="{055AB5E6-286A-144C-BDE0-6221794C7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5" name="Line 901">
              <a:extLst>
                <a:ext uri="{FF2B5EF4-FFF2-40B4-BE49-F238E27FC236}">
                  <a16:creationId xmlns:a16="http://schemas.microsoft.com/office/drawing/2014/main" id="{020042B4-F2C6-6B4D-A381-CD322DA58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6" name="Line 902">
              <a:extLst>
                <a:ext uri="{FF2B5EF4-FFF2-40B4-BE49-F238E27FC236}">
                  <a16:creationId xmlns:a16="http://schemas.microsoft.com/office/drawing/2014/main" id="{A5982FBB-2E6C-4E4C-B0FC-B7D7F8BED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7" name="Line 903">
              <a:extLst>
                <a:ext uri="{FF2B5EF4-FFF2-40B4-BE49-F238E27FC236}">
                  <a16:creationId xmlns:a16="http://schemas.microsoft.com/office/drawing/2014/main" id="{FA8C2193-5CB8-BF4F-85BF-9E955DE5F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8" name="Line 904">
              <a:extLst>
                <a:ext uri="{FF2B5EF4-FFF2-40B4-BE49-F238E27FC236}">
                  <a16:creationId xmlns:a16="http://schemas.microsoft.com/office/drawing/2014/main" id="{AA2B94C1-0C71-5246-948D-342EC7E8D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8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9" name="Line 905">
              <a:extLst>
                <a:ext uri="{FF2B5EF4-FFF2-40B4-BE49-F238E27FC236}">
                  <a16:creationId xmlns:a16="http://schemas.microsoft.com/office/drawing/2014/main" id="{324B916A-8BEA-DD4D-ACA3-FD4BADF85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0" name="Line 906">
              <a:extLst>
                <a:ext uri="{FF2B5EF4-FFF2-40B4-BE49-F238E27FC236}">
                  <a16:creationId xmlns:a16="http://schemas.microsoft.com/office/drawing/2014/main" id="{B8ACE22D-85BB-1C42-96C8-7E02902C7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" name="Line 907">
              <a:extLst>
                <a:ext uri="{FF2B5EF4-FFF2-40B4-BE49-F238E27FC236}">
                  <a16:creationId xmlns:a16="http://schemas.microsoft.com/office/drawing/2014/main" id="{7251398B-AAED-B246-9E3C-58094543E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2" name="Line 908">
              <a:extLst>
                <a:ext uri="{FF2B5EF4-FFF2-40B4-BE49-F238E27FC236}">
                  <a16:creationId xmlns:a16="http://schemas.microsoft.com/office/drawing/2014/main" id="{3EE87421-C89A-6D42-B1AC-1E6C6B0A4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3" name="Line 909">
              <a:extLst>
                <a:ext uri="{FF2B5EF4-FFF2-40B4-BE49-F238E27FC236}">
                  <a16:creationId xmlns:a16="http://schemas.microsoft.com/office/drawing/2014/main" id="{C3D36B23-3D85-1B4B-B519-71FE3DAAD0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4" name="Line 910">
              <a:extLst>
                <a:ext uri="{FF2B5EF4-FFF2-40B4-BE49-F238E27FC236}">
                  <a16:creationId xmlns:a16="http://schemas.microsoft.com/office/drawing/2014/main" id="{235B42CA-B6E7-6B4F-881F-463EE8072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5" name="Line 911">
              <a:extLst>
                <a:ext uri="{FF2B5EF4-FFF2-40B4-BE49-F238E27FC236}">
                  <a16:creationId xmlns:a16="http://schemas.microsoft.com/office/drawing/2014/main" id="{58ABCC98-9BC3-484D-AA49-6938E90E6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6" name="Line 912">
              <a:extLst>
                <a:ext uri="{FF2B5EF4-FFF2-40B4-BE49-F238E27FC236}">
                  <a16:creationId xmlns:a16="http://schemas.microsoft.com/office/drawing/2014/main" id="{73AAF76B-3E44-8949-97A2-8D8D4918A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7" name="Line 913">
              <a:extLst>
                <a:ext uri="{FF2B5EF4-FFF2-40B4-BE49-F238E27FC236}">
                  <a16:creationId xmlns:a16="http://schemas.microsoft.com/office/drawing/2014/main" id="{1A8B7BD0-0781-1349-A36A-FD6291A69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8" name="Line 914">
              <a:extLst>
                <a:ext uri="{FF2B5EF4-FFF2-40B4-BE49-F238E27FC236}">
                  <a16:creationId xmlns:a16="http://schemas.microsoft.com/office/drawing/2014/main" id="{C7272CC2-4152-194A-8108-0F3A7D41B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9" name="Line 915">
              <a:extLst>
                <a:ext uri="{FF2B5EF4-FFF2-40B4-BE49-F238E27FC236}">
                  <a16:creationId xmlns:a16="http://schemas.microsoft.com/office/drawing/2014/main" id="{BFEBC615-185B-C14C-AFF5-2292440C7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" name="Line 916">
              <a:extLst>
                <a:ext uri="{FF2B5EF4-FFF2-40B4-BE49-F238E27FC236}">
                  <a16:creationId xmlns:a16="http://schemas.microsoft.com/office/drawing/2014/main" id="{048225E6-77F4-2A48-B13F-8084C3DFF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" name="Line 917">
              <a:extLst>
                <a:ext uri="{FF2B5EF4-FFF2-40B4-BE49-F238E27FC236}">
                  <a16:creationId xmlns:a16="http://schemas.microsoft.com/office/drawing/2014/main" id="{0B9920B2-EC4B-F94A-ADD0-85AD91C4A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" name="Line 918">
              <a:extLst>
                <a:ext uri="{FF2B5EF4-FFF2-40B4-BE49-F238E27FC236}">
                  <a16:creationId xmlns:a16="http://schemas.microsoft.com/office/drawing/2014/main" id="{C718A64A-22A1-F947-80DD-9E355359C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" name="Line 919">
              <a:extLst>
                <a:ext uri="{FF2B5EF4-FFF2-40B4-BE49-F238E27FC236}">
                  <a16:creationId xmlns:a16="http://schemas.microsoft.com/office/drawing/2014/main" id="{01957F10-3C17-454B-938F-FA8E239DE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" name="Line 920">
              <a:extLst>
                <a:ext uri="{FF2B5EF4-FFF2-40B4-BE49-F238E27FC236}">
                  <a16:creationId xmlns:a16="http://schemas.microsoft.com/office/drawing/2014/main" id="{DE1EF247-3084-0A40-B3E1-A78007FC4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" name="Line 921">
              <a:extLst>
                <a:ext uri="{FF2B5EF4-FFF2-40B4-BE49-F238E27FC236}">
                  <a16:creationId xmlns:a16="http://schemas.microsoft.com/office/drawing/2014/main" id="{F592EB5D-2911-0348-BBD0-C378EE716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" name="Line 922">
              <a:extLst>
                <a:ext uri="{FF2B5EF4-FFF2-40B4-BE49-F238E27FC236}">
                  <a16:creationId xmlns:a16="http://schemas.microsoft.com/office/drawing/2014/main" id="{571F1A04-8AE8-D842-8544-AC0A27723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1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" name="Line 923">
              <a:extLst>
                <a:ext uri="{FF2B5EF4-FFF2-40B4-BE49-F238E27FC236}">
                  <a16:creationId xmlns:a16="http://schemas.microsoft.com/office/drawing/2014/main" id="{C5D15CE9-B476-CB44-B8BA-92FD9126E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" name="Line 924">
              <a:extLst>
                <a:ext uri="{FF2B5EF4-FFF2-40B4-BE49-F238E27FC236}">
                  <a16:creationId xmlns:a16="http://schemas.microsoft.com/office/drawing/2014/main" id="{AC20E12D-0E1B-F54A-BCF4-075C388B5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9" name="Line 925">
              <a:extLst>
                <a:ext uri="{FF2B5EF4-FFF2-40B4-BE49-F238E27FC236}">
                  <a16:creationId xmlns:a16="http://schemas.microsoft.com/office/drawing/2014/main" id="{5E2966EB-5A93-624D-9906-ABCF62098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4003"/>
              <a:ext cx="1" cy="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0" name="Line 926">
              <a:extLst>
                <a:ext uri="{FF2B5EF4-FFF2-40B4-BE49-F238E27FC236}">
                  <a16:creationId xmlns:a16="http://schemas.microsoft.com/office/drawing/2014/main" id="{E5EC3774-432C-1C4D-A1B4-D37D71A4C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" name="Line 927">
              <a:extLst>
                <a:ext uri="{FF2B5EF4-FFF2-40B4-BE49-F238E27FC236}">
                  <a16:creationId xmlns:a16="http://schemas.microsoft.com/office/drawing/2014/main" id="{1F23A6F4-26EA-234D-B7AF-05854A59D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6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" name="Line 928">
              <a:extLst>
                <a:ext uri="{FF2B5EF4-FFF2-40B4-BE49-F238E27FC236}">
                  <a16:creationId xmlns:a16="http://schemas.microsoft.com/office/drawing/2014/main" id="{C1E59D05-A59D-2A46-823C-1A53039BA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8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" name="Line 929">
              <a:extLst>
                <a:ext uri="{FF2B5EF4-FFF2-40B4-BE49-F238E27FC236}">
                  <a16:creationId xmlns:a16="http://schemas.microsoft.com/office/drawing/2014/main" id="{43B7121D-6374-9F48-8994-AAF0D60C7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9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4" name="Line 930">
              <a:extLst>
                <a:ext uri="{FF2B5EF4-FFF2-40B4-BE49-F238E27FC236}">
                  <a16:creationId xmlns:a16="http://schemas.microsoft.com/office/drawing/2014/main" id="{95C8AA45-03D9-1341-BF1D-92B274273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5" name="Line 931">
              <a:extLst>
                <a:ext uri="{FF2B5EF4-FFF2-40B4-BE49-F238E27FC236}">
                  <a16:creationId xmlns:a16="http://schemas.microsoft.com/office/drawing/2014/main" id="{5E556AFF-9015-CE43-A568-921684E623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6" name="Line 932">
              <a:extLst>
                <a:ext uri="{FF2B5EF4-FFF2-40B4-BE49-F238E27FC236}">
                  <a16:creationId xmlns:a16="http://schemas.microsoft.com/office/drawing/2014/main" id="{92A915D3-3BFC-C64D-ACD6-14A0ABE06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3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" name="Line 933">
              <a:extLst>
                <a:ext uri="{FF2B5EF4-FFF2-40B4-BE49-F238E27FC236}">
                  <a16:creationId xmlns:a16="http://schemas.microsoft.com/office/drawing/2014/main" id="{AB4DF5D8-99B9-FA48-BDAA-EC2C71959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4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8" name="Line 934">
              <a:extLst>
                <a:ext uri="{FF2B5EF4-FFF2-40B4-BE49-F238E27FC236}">
                  <a16:creationId xmlns:a16="http://schemas.microsoft.com/office/drawing/2014/main" id="{EC610CF9-01A3-4048-B405-5E829F55F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9" name="Line 935">
              <a:extLst>
                <a:ext uri="{FF2B5EF4-FFF2-40B4-BE49-F238E27FC236}">
                  <a16:creationId xmlns:a16="http://schemas.microsoft.com/office/drawing/2014/main" id="{ABA581DC-D758-5340-B3A9-AC6608BF3D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" y="4003"/>
              <a:ext cx="1" cy="2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0" name="Line 936">
              <a:extLst>
                <a:ext uri="{FF2B5EF4-FFF2-40B4-BE49-F238E27FC236}">
                  <a16:creationId xmlns:a16="http://schemas.microsoft.com/office/drawing/2014/main" id="{3026A615-1FE1-EB46-AAFD-3FDD7FDF6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3065"/>
              <a:ext cx="1" cy="93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1" name="Line 937">
              <a:extLst>
                <a:ext uri="{FF2B5EF4-FFF2-40B4-BE49-F238E27FC236}">
                  <a16:creationId xmlns:a16="http://schemas.microsoft.com/office/drawing/2014/main" id="{803E8D31-CA31-5548-90A7-A286C1461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400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" name="Line 938">
              <a:extLst>
                <a:ext uri="{FF2B5EF4-FFF2-40B4-BE49-F238E27FC236}">
                  <a16:creationId xmlns:a16="http://schemas.microsoft.com/office/drawing/2014/main" id="{E12F4882-604F-0E49-87E5-043F768631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4003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3" name="Line 939">
              <a:extLst>
                <a:ext uri="{FF2B5EF4-FFF2-40B4-BE49-F238E27FC236}">
                  <a16:creationId xmlns:a16="http://schemas.microsoft.com/office/drawing/2014/main" id="{D0614904-6FAF-2848-88A9-90993687BD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910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4" name="Line 940">
              <a:extLst>
                <a:ext uri="{FF2B5EF4-FFF2-40B4-BE49-F238E27FC236}">
                  <a16:creationId xmlns:a16="http://schemas.microsoft.com/office/drawing/2014/main" id="{1B991E4E-0DD4-E14F-A6EA-C44BE4C107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816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5" name="Line 941">
              <a:extLst>
                <a:ext uri="{FF2B5EF4-FFF2-40B4-BE49-F238E27FC236}">
                  <a16:creationId xmlns:a16="http://schemas.microsoft.com/office/drawing/2014/main" id="{ADECD613-9255-C24C-A4F9-5413AA381C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722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6" name="Line 942">
              <a:extLst>
                <a:ext uri="{FF2B5EF4-FFF2-40B4-BE49-F238E27FC236}">
                  <a16:creationId xmlns:a16="http://schemas.microsoft.com/office/drawing/2014/main" id="{50E91246-C578-A746-8939-3EEB4C4D21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628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7" name="Line 943">
              <a:extLst>
                <a:ext uri="{FF2B5EF4-FFF2-40B4-BE49-F238E27FC236}">
                  <a16:creationId xmlns:a16="http://schemas.microsoft.com/office/drawing/2014/main" id="{897C7F65-2DBF-E34D-8AA7-348476E65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534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8" name="Line 944">
              <a:extLst>
                <a:ext uri="{FF2B5EF4-FFF2-40B4-BE49-F238E27FC236}">
                  <a16:creationId xmlns:a16="http://schemas.microsoft.com/office/drawing/2014/main" id="{F7B9E7D8-E2EE-DA48-B5FB-D946AE38D5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3534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9" name="Line 945">
              <a:extLst>
                <a:ext uri="{FF2B5EF4-FFF2-40B4-BE49-F238E27FC236}">
                  <a16:creationId xmlns:a16="http://schemas.microsoft.com/office/drawing/2014/main" id="{9E1067E9-D3A6-9C4A-B3BA-7BF0543B2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441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0" name="Line 946">
              <a:extLst>
                <a:ext uri="{FF2B5EF4-FFF2-40B4-BE49-F238E27FC236}">
                  <a16:creationId xmlns:a16="http://schemas.microsoft.com/office/drawing/2014/main" id="{A13302DF-766D-D44F-BBAB-56392D933A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347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1" name="Line 947">
              <a:extLst>
                <a:ext uri="{FF2B5EF4-FFF2-40B4-BE49-F238E27FC236}">
                  <a16:creationId xmlns:a16="http://schemas.microsoft.com/office/drawing/2014/main" id="{27F3FB93-4F09-214D-8063-CB8B1E3003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253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" name="Line 948">
              <a:extLst>
                <a:ext uri="{FF2B5EF4-FFF2-40B4-BE49-F238E27FC236}">
                  <a16:creationId xmlns:a16="http://schemas.microsoft.com/office/drawing/2014/main" id="{A689A7C8-87C3-9647-AB98-7B6E8A48C1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159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3" name="Line 949">
              <a:extLst>
                <a:ext uri="{FF2B5EF4-FFF2-40B4-BE49-F238E27FC236}">
                  <a16:creationId xmlns:a16="http://schemas.microsoft.com/office/drawing/2014/main" id="{82983D70-818B-B946-948C-3FB925AAF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2" y="3065"/>
              <a:ext cx="3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4" name="Line 950">
              <a:extLst>
                <a:ext uri="{FF2B5EF4-FFF2-40B4-BE49-F238E27FC236}">
                  <a16:creationId xmlns:a16="http://schemas.microsoft.com/office/drawing/2014/main" id="{44707746-A619-B94E-B5F5-63735F685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3065"/>
              <a:ext cx="4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5" name="Rectangle 951">
            <a:extLst>
              <a:ext uri="{FF2B5EF4-FFF2-40B4-BE49-F238E27FC236}">
                <a16:creationId xmlns:a16="http://schemas.microsoft.com/office/drawing/2014/main" id="{63D16A69-440A-1944-A90B-4A15CD1A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623" y="4284592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1400">
                <a:latin typeface="MS Sans Serif" charset="0"/>
              </a:rPr>
              <a:t>1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956" name="Freeform 952">
            <a:extLst>
              <a:ext uri="{FF2B5EF4-FFF2-40B4-BE49-F238E27FC236}">
                <a16:creationId xmlns:a16="http://schemas.microsoft.com/office/drawing/2014/main" id="{62E180B2-486A-BB46-BA78-B3A59C227BB0}"/>
              </a:ext>
            </a:extLst>
          </p:cNvPr>
          <p:cNvSpPr>
            <a:spLocks/>
          </p:cNvSpPr>
          <p:nvPr/>
        </p:nvSpPr>
        <p:spPr bwMode="auto">
          <a:xfrm flipV="1">
            <a:off x="7633260" y="4375080"/>
            <a:ext cx="1358900" cy="1489075"/>
          </a:xfrm>
          <a:custGeom>
            <a:avLst/>
            <a:gdLst>
              <a:gd name="T0" fmla="*/ 2147483647 w 5719"/>
              <a:gd name="T1" fmla="*/ 2147483647 h 7777"/>
              <a:gd name="T2" fmla="*/ 2147483647 w 5719"/>
              <a:gd name="T3" fmla="*/ 2147483647 h 7777"/>
              <a:gd name="T4" fmla="*/ 2147483647 w 5719"/>
              <a:gd name="T5" fmla="*/ 2147483647 h 7777"/>
              <a:gd name="T6" fmla="*/ 2147483647 w 5719"/>
              <a:gd name="T7" fmla="*/ 2147483647 h 7777"/>
              <a:gd name="T8" fmla="*/ 2147483647 w 5719"/>
              <a:gd name="T9" fmla="*/ 2147483647 h 7777"/>
              <a:gd name="T10" fmla="*/ 2147483647 w 5719"/>
              <a:gd name="T11" fmla="*/ 2147483647 h 7777"/>
              <a:gd name="T12" fmla="*/ 2147483647 w 5719"/>
              <a:gd name="T13" fmla="*/ 2147483647 h 7777"/>
              <a:gd name="T14" fmla="*/ 2147483647 w 5719"/>
              <a:gd name="T15" fmla="*/ 2147483647 h 7777"/>
              <a:gd name="T16" fmla="*/ 2147483647 w 5719"/>
              <a:gd name="T17" fmla="*/ 2147483647 h 7777"/>
              <a:gd name="T18" fmla="*/ 2147483647 w 5719"/>
              <a:gd name="T19" fmla="*/ 2147483647 h 7777"/>
              <a:gd name="T20" fmla="*/ 2147483647 w 5719"/>
              <a:gd name="T21" fmla="*/ 2147483647 h 7777"/>
              <a:gd name="T22" fmla="*/ 2147483647 w 5719"/>
              <a:gd name="T23" fmla="*/ 2147483647 h 7777"/>
              <a:gd name="T24" fmla="*/ 2147483647 w 5719"/>
              <a:gd name="T25" fmla="*/ 2147483647 h 7777"/>
              <a:gd name="T26" fmla="*/ 2147483647 w 5719"/>
              <a:gd name="T27" fmla="*/ 2147483647 h 7777"/>
              <a:gd name="T28" fmla="*/ 2147483647 w 5719"/>
              <a:gd name="T29" fmla="*/ 2147483647 h 7777"/>
              <a:gd name="T30" fmla="*/ 2147483647 w 5719"/>
              <a:gd name="T31" fmla="*/ 2147483647 h 7777"/>
              <a:gd name="T32" fmla="*/ 2147483647 w 5719"/>
              <a:gd name="T33" fmla="*/ 2147483647 h 7777"/>
              <a:gd name="T34" fmla="*/ 2147483647 w 5719"/>
              <a:gd name="T35" fmla="*/ 2147483647 h 7777"/>
              <a:gd name="T36" fmla="*/ 2147483647 w 5719"/>
              <a:gd name="T37" fmla="*/ 2147483647 h 7777"/>
              <a:gd name="T38" fmla="*/ 2147483647 w 5719"/>
              <a:gd name="T39" fmla="*/ 2147483647 h 7777"/>
              <a:gd name="T40" fmla="*/ 2147483647 w 5719"/>
              <a:gd name="T41" fmla="*/ 2147483647 h 7777"/>
              <a:gd name="T42" fmla="*/ 2147483647 w 5719"/>
              <a:gd name="T43" fmla="*/ 2147483647 h 7777"/>
              <a:gd name="T44" fmla="*/ 2147483647 w 5719"/>
              <a:gd name="T45" fmla="*/ 2147483647 h 7777"/>
              <a:gd name="T46" fmla="*/ 2147483647 w 5719"/>
              <a:gd name="T47" fmla="*/ 2147483647 h 7777"/>
              <a:gd name="T48" fmla="*/ 2147483647 w 5719"/>
              <a:gd name="T49" fmla="*/ 2147483647 h 7777"/>
              <a:gd name="T50" fmla="*/ 2147483647 w 5719"/>
              <a:gd name="T51" fmla="*/ 2147483647 h 7777"/>
              <a:gd name="T52" fmla="*/ 2147483647 w 5719"/>
              <a:gd name="T53" fmla="*/ 2147483647 h 7777"/>
              <a:gd name="T54" fmla="*/ 2147483647 w 5719"/>
              <a:gd name="T55" fmla="*/ 2147483647 h 7777"/>
              <a:gd name="T56" fmla="*/ 2147483647 w 5719"/>
              <a:gd name="T57" fmla="*/ 2147483647 h 7777"/>
              <a:gd name="T58" fmla="*/ 2147483647 w 5719"/>
              <a:gd name="T59" fmla="*/ 2147483647 h 7777"/>
              <a:gd name="T60" fmla="*/ 2147483647 w 5719"/>
              <a:gd name="T61" fmla="*/ 2147483647 h 7777"/>
              <a:gd name="T62" fmla="*/ 2147483647 w 5719"/>
              <a:gd name="T63" fmla="*/ 2147483647 h 7777"/>
              <a:gd name="T64" fmla="*/ 2147483647 w 5719"/>
              <a:gd name="T65" fmla="*/ 2147483647 h 7777"/>
              <a:gd name="T66" fmla="*/ 2147483647 w 5719"/>
              <a:gd name="T67" fmla="*/ 2147483647 h 7777"/>
              <a:gd name="T68" fmla="*/ 2147483647 w 5719"/>
              <a:gd name="T69" fmla="*/ 2147483647 h 7777"/>
              <a:gd name="T70" fmla="*/ 2147483647 w 5719"/>
              <a:gd name="T71" fmla="*/ 2147483647 h 7777"/>
              <a:gd name="T72" fmla="*/ 2147483647 w 5719"/>
              <a:gd name="T73" fmla="*/ 2147483647 h 7777"/>
              <a:gd name="T74" fmla="*/ 2147483647 w 5719"/>
              <a:gd name="T75" fmla="*/ 2147483647 h 7777"/>
              <a:gd name="T76" fmla="*/ 2147483647 w 5719"/>
              <a:gd name="T77" fmla="*/ 2147483647 h 7777"/>
              <a:gd name="T78" fmla="*/ 2147483647 w 5719"/>
              <a:gd name="T79" fmla="*/ 2147483647 h 7777"/>
              <a:gd name="T80" fmla="*/ 2147483647 w 5719"/>
              <a:gd name="T81" fmla="*/ 2147483647 h 7777"/>
              <a:gd name="T82" fmla="*/ 2147483647 w 5719"/>
              <a:gd name="T83" fmla="*/ 2147483647 h 7777"/>
              <a:gd name="T84" fmla="*/ 2147483647 w 5719"/>
              <a:gd name="T85" fmla="*/ 2147483647 h 7777"/>
              <a:gd name="T86" fmla="*/ 2147483647 w 5719"/>
              <a:gd name="T87" fmla="*/ 2147483647 h 7777"/>
              <a:gd name="T88" fmla="*/ 2147483647 w 5719"/>
              <a:gd name="T89" fmla="*/ 2147483647 h 7777"/>
              <a:gd name="T90" fmla="*/ 2147483647 w 5719"/>
              <a:gd name="T91" fmla="*/ 2147483647 h 7777"/>
              <a:gd name="T92" fmla="*/ 2147483647 w 5719"/>
              <a:gd name="T93" fmla="*/ 2147483647 h 7777"/>
              <a:gd name="T94" fmla="*/ 2147483647 w 5719"/>
              <a:gd name="T95" fmla="*/ 2147483647 h 7777"/>
              <a:gd name="T96" fmla="*/ 2147483647 w 5719"/>
              <a:gd name="T97" fmla="*/ 2147483647 h 7777"/>
              <a:gd name="T98" fmla="*/ 2147483647 w 5719"/>
              <a:gd name="T99" fmla="*/ 2147483647 h 7777"/>
              <a:gd name="T100" fmla="*/ 2147483647 w 5719"/>
              <a:gd name="T101" fmla="*/ 2147483647 h 7777"/>
              <a:gd name="T102" fmla="*/ 2147483647 w 5719"/>
              <a:gd name="T103" fmla="*/ 2147483647 h 7777"/>
              <a:gd name="T104" fmla="*/ 2147483647 w 5719"/>
              <a:gd name="T105" fmla="*/ 2147483647 h 7777"/>
              <a:gd name="T106" fmla="*/ 2147483647 w 5719"/>
              <a:gd name="T107" fmla="*/ 2147483647 h 7777"/>
              <a:gd name="T108" fmla="*/ 2147483647 w 5719"/>
              <a:gd name="T109" fmla="*/ 2147483647 h 7777"/>
              <a:gd name="T110" fmla="*/ 2147483647 w 5719"/>
              <a:gd name="T111" fmla="*/ 2147483647 h 7777"/>
              <a:gd name="T112" fmla="*/ 2147483647 w 5719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19"/>
              <a:gd name="T172" fmla="*/ 0 h 7777"/>
              <a:gd name="T173" fmla="*/ 5719 w 5719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19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89" y="77"/>
                </a:lnTo>
                <a:lnTo>
                  <a:pt x="189" y="155"/>
                </a:lnTo>
                <a:lnTo>
                  <a:pt x="400" y="155"/>
                </a:lnTo>
                <a:lnTo>
                  <a:pt x="400" y="233"/>
                </a:lnTo>
                <a:lnTo>
                  <a:pt x="528" y="233"/>
                </a:lnTo>
                <a:lnTo>
                  <a:pt x="528" y="311"/>
                </a:lnTo>
                <a:lnTo>
                  <a:pt x="627" y="311"/>
                </a:lnTo>
                <a:lnTo>
                  <a:pt x="627" y="388"/>
                </a:lnTo>
                <a:lnTo>
                  <a:pt x="702" y="388"/>
                </a:lnTo>
                <a:lnTo>
                  <a:pt x="702" y="466"/>
                </a:lnTo>
                <a:lnTo>
                  <a:pt x="777" y="466"/>
                </a:lnTo>
                <a:lnTo>
                  <a:pt x="777" y="544"/>
                </a:lnTo>
                <a:lnTo>
                  <a:pt x="830" y="544"/>
                </a:lnTo>
                <a:lnTo>
                  <a:pt x="830" y="622"/>
                </a:lnTo>
                <a:lnTo>
                  <a:pt x="883" y="622"/>
                </a:lnTo>
                <a:lnTo>
                  <a:pt x="883" y="699"/>
                </a:lnTo>
                <a:lnTo>
                  <a:pt x="936" y="699"/>
                </a:lnTo>
                <a:lnTo>
                  <a:pt x="936" y="777"/>
                </a:lnTo>
                <a:lnTo>
                  <a:pt x="981" y="777"/>
                </a:lnTo>
                <a:lnTo>
                  <a:pt x="981" y="855"/>
                </a:lnTo>
                <a:lnTo>
                  <a:pt x="1019" y="855"/>
                </a:lnTo>
                <a:lnTo>
                  <a:pt x="1019" y="933"/>
                </a:lnTo>
                <a:lnTo>
                  <a:pt x="1064" y="933"/>
                </a:lnTo>
                <a:lnTo>
                  <a:pt x="1064" y="1011"/>
                </a:lnTo>
                <a:lnTo>
                  <a:pt x="1094" y="1011"/>
                </a:lnTo>
                <a:lnTo>
                  <a:pt x="1094" y="1088"/>
                </a:lnTo>
                <a:lnTo>
                  <a:pt x="1132" y="1088"/>
                </a:lnTo>
                <a:lnTo>
                  <a:pt x="1132" y="1166"/>
                </a:lnTo>
                <a:lnTo>
                  <a:pt x="1192" y="1166"/>
                </a:lnTo>
                <a:lnTo>
                  <a:pt x="1192" y="1244"/>
                </a:lnTo>
                <a:lnTo>
                  <a:pt x="1225" y="1244"/>
                </a:lnTo>
                <a:lnTo>
                  <a:pt x="1225" y="1322"/>
                </a:lnTo>
                <a:lnTo>
                  <a:pt x="1257" y="1322"/>
                </a:lnTo>
                <a:lnTo>
                  <a:pt x="1257" y="1399"/>
                </a:lnTo>
                <a:lnTo>
                  <a:pt x="1289" y="1399"/>
                </a:lnTo>
                <a:lnTo>
                  <a:pt x="1289" y="1477"/>
                </a:lnTo>
                <a:lnTo>
                  <a:pt x="1322" y="1477"/>
                </a:lnTo>
                <a:lnTo>
                  <a:pt x="1322" y="1555"/>
                </a:lnTo>
                <a:lnTo>
                  <a:pt x="1354" y="1555"/>
                </a:lnTo>
                <a:lnTo>
                  <a:pt x="1354" y="1633"/>
                </a:lnTo>
                <a:lnTo>
                  <a:pt x="1386" y="1633"/>
                </a:lnTo>
                <a:lnTo>
                  <a:pt x="1386" y="1710"/>
                </a:lnTo>
                <a:lnTo>
                  <a:pt x="1419" y="1710"/>
                </a:lnTo>
                <a:lnTo>
                  <a:pt x="1419" y="1788"/>
                </a:lnTo>
                <a:lnTo>
                  <a:pt x="1451" y="1788"/>
                </a:lnTo>
                <a:lnTo>
                  <a:pt x="1451" y="1866"/>
                </a:lnTo>
                <a:lnTo>
                  <a:pt x="1483" y="1866"/>
                </a:lnTo>
                <a:lnTo>
                  <a:pt x="1483" y="1944"/>
                </a:lnTo>
                <a:lnTo>
                  <a:pt x="1516" y="1944"/>
                </a:lnTo>
                <a:lnTo>
                  <a:pt x="1516" y="2022"/>
                </a:lnTo>
                <a:lnTo>
                  <a:pt x="1548" y="2022"/>
                </a:lnTo>
                <a:lnTo>
                  <a:pt x="1548" y="2099"/>
                </a:lnTo>
                <a:lnTo>
                  <a:pt x="1580" y="2099"/>
                </a:lnTo>
                <a:lnTo>
                  <a:pt x="1580" y="2177"/>
                </a:lnTo>
                <a:lnTo>
                  <a:pt x="1613" y="2177"/>
                </a:lnTo>
                <a:lnTo>
                  <a:pt x="1613" y="2255"/>
                </a:lnTo>
                <a:lnTo>
                  <a:pt x="1645" y="2255"/>
                </a:lnTo>
                <a:lnTo>
                  <a:pt x="1645" y="2333"/>
                </a:lnTo>
                <a:lnTo>
                  <a:pt x="1677" y="2333"/>
                </a:lnTo>
                <a:lnTo>
                  <a:pt x="1677" y="2410"/>
                </a:lnTo>
                <a:lnTo>
                  <a:pt x="1710" y="2410"/>
                </a:lnTo>
                <a:lnTo>
                  <a:pt x="1710" y="2488"/>
                </a:lnTo>
                <a:lnTo>
                  <a:pt x="1742" y="2488"/>
                </a:lnTo>
                <a:lnTo>
                  <a:pt x="1742" y="2566"/>
                </a:lnTo>
                <a:lnTo>
                  <a:pt x="1774" y="2566"/>
                </a:lnTo>
                <a:lnTo>
                  <a:pt x="1774" y="2644"/>
                </a:lnTo>
                <a:lnTo>
                  <a:pt x="1807" y="2644"/>
                </a:lnTo>
                <a:lnTo>
                  <a:pt x="1807" y="2721"/>
                </a:lnTo>
                <a:lnTo>
                  <a:pt x="1839" y="2721"/>
                </a:lnTo>
                <a:lnTo>
                  <a:pt x="1839" y="2799"/>
                </a:lnTo>
                <a:lnTo>
                  <a:pt x="1871" y="2799"/>
                </a:lnTo>
                <a:lnTo>
                  <a:pt x="1871" y="2877"/>
                </a:lnTo>
                <a:lnTo>
                  <a:pt x="1904" y="2877"/>
                </a:lnTo>
                <a:lnTo>
                  <a:pt x="1904" y="2955"/>
                </a:lnTo>
                <a:lnTo>
                  <a:pt x="1936" y="2955"/>
                </a:lnTo>
                <a:lnTo>
                  <a:pt x="1936" y="3033"/>
                </a:lnTo>
                <a:lnTo>
                  <a:pt x="1968" y="3033"/>
                </a:lnTo>
                <a:lnTo>
                  <a:pt x="1968" y="3110"/>
                </a:lnTo>
                <a:lnTo>
                  <a:pt x="2001" y="3110"/>
                </a:lnTo>
                <a:lnTo>
                  <a:pt x="2001" y="3188"/>
                </a:lnTo>
                <a:lnTo>
                  <a:pt x="2033" y="3188"/>
                </a:lnTo>
                <a:lnTo>
                  <a:pt x="2033" y="3266"/>
                </a:lnTo>
                <a:lnTo>
                  <a:pt x="2065" y="3266"/>
                </a:lnTo>
                <a:lnTo>
                  <a:pt x="2065" y="3344"/>
                </a:lnTo>
                <a:lnTo>
                  <a:pt x="2098" y="3344"/>
                </a:lnTo>
                <a:lnTo>
                  <a:pt x="2098" y="3421"/>
                </a:lnTo>
                <a:lnTo>
                  <a:pt x="2130" y="3421"/>
                </a:lnTo>
                <a:lnTo>
                  <a:pt x="2130" y="3499"/>
                </a:lnTo>
                <a:lnTo>
                  <a:pt x="2162" y="3499"/>
                </a:lnTo>
                <a:lnTo>
                  <a:pt x="2162" y="3577"/>
                </a:lnTo>
                <a:lnTo>
                  <a:pt x="2195" y="3577"/>
                </a:lnTo>
                <a:lnTo>
                  <a:pt x="2195" y="3655"/>
                </a:lnTo>
                <a:lnTo>
                  <a:pt x="2227" y="3655"/>
                </a:lnTo>
                <a:lnTo>
                  <a:pt x="2227" y="3732"/>
                </a:lnTo>
                <a:lnTo>
                  <a:pt x="2259" y="3732"/>
                </a:lnTo>
                <a:lnTo>
                  <a:pt x="2259" y="3810"/>
                </a:lnTo>
                <a:lnTo>
                  <a:pt x="2292" y="3810"/>
                </a:lnTo>
                <a:lnTo>
                  <a:pt x="2292" y="3888"/>
                </a:lnTo>
                <a:lnTo>
                  <a:pt x="2324" y="3888"/>
                </a:lnTo>
                <a:lnTo>
                  <a:pt x="2324" y="3966"/>
                </a:lnTo>
                <a:lnTo>
                  <a:pt x="2356" y="3966"/>
                </a:lnTo>
                <a:lnTo>
                  <a:pt x="2356" y="4044"/>
                </a:lnTo>
                <a:lnTo>
                  <a:pt x="2389" y="4044"/>
                </a:lnTo>
                <a:lnTo>
                  <a:pt x="2389" y="4121"/>
                </a:lnTo>
                <a:lnTo>
                  <a:pt x="2421" y="4121"/>
                </a:lnTo>
                <a:lnTo>
                  <a:pt x="2421" y="4199"/>
                </a:lnTo>
                <a:lnTo>
                  <a:pt x="2453" y="4199"/>
                </a:lnTo>
                <a:lnTo>
                  <a:pt x="2453" y="4277"/>
                </a:lnTo>
                <a:lnTo>
                  <a:pt x="2486" y="4277"/>
                </a:lnTo>
                <a:lnTo>
                  <a:pt x="2486" y="4355"/>
                </a:lnTo>
                <a:lnTo>
                  <a:pt x="2518" y="4355"/>
                </a:lnTo>
                <a:lnTo>
                  <a:pt x="2518" y="4432"/>
                </a:lnTo>
                <a:lnTo>
                  <a:pt x="2550" y="4432"/>
                </a:lnTo>
                <a:lnTo>
                  <a:pt x="2550" y="4510"/>
                </a:lnTo>
                <a:lnTo>
                  <a:pt x="2583" y="4510"/>
                </a:lnTo>
                <a:lnTo>
                  <a:pt x="2583" y="4588"/>
                </a:lnTo>
                <a:lnTo>
                  <a:pt x="2615" y="4588"/>
                </a:lnTo>
                <a:lnTo>
                  <a:pt x="2615" y="4666"/>
                </a:lnTo>
                <a:lnTo>
                  <a:pt x="2647" y="4666"/>
                </a:lnTo>
                <a:lnTo>
                  <a:pt x="2647" y="4743"/>
                </a:lnTo>
                <a:lnTo>
                  <a:pt x="2680" y="4743"/>
                </a:lnTo>
                <a:lnTo>
                  <a:pt x="2680" y="4821"/>
                </a:lnTo>
                <a:lnTo>
                  <a:pt x="2712" y="4821"/>
                </a:lnTo>
                <a:lnTo>
                  <a:pt x="2712" y="4899"/>
                </a:lnTo>
                <a:lnTo>
                  <a:pt x="2744" y="4899"/>
                </a:lnTo>
                <a:lnTo>
                  <a:pt x="2744" y="4977"/>
                </a:lnTo>
                <a:lnTo>
                  <a:pt x="2777" y="4977"/>
                </a:lnTo>
                <a:lnTo>
                  <a:pt x="2777" y="5055"/>
                </a:lnTo>
                <a:lnTo>
                  <a:pt x="2809" y="5055"/>
                </a:lnTo>
                <a:lnTo>
                  <a:pt x="2809" y="5132"/>
                </a:lnTo>
                <a:lnTo>
                  <a:pt x="2841" y="5132"/>
                </a:lnTo>
                <a:lnTo>
                  <a:pt x="2841" y="5210"/>
                </a:lnTo>
                <a:lnTo>
                  <a:pt x="2874" y="5210"/>
                </a:lnTo>
                <a:lnTo>
                  <a:pt x="2874" y="5288"/>
                </a:lnTo>
                <a:lnTo>
                  <a:pt x="2906" y="5288"/>
                </a:lnTo>
                <a:lnTo>
                  <a:pt x="2906" y="5366"/>
                </a:lnTo>
                <a:lnTo>
                  <a:pt x="2938" y="5366"/>
                </a:lnTo>
                <a:lnTo>
                  <a:pt x="2938" y="5443"/>
                </a:lnTo>
                <a:lnTo>
                  <a:pt x="2971" y="5443"/>
                </a:lnTo>
                <a:lnTo>
                  <a:pt x="2971" y="5521"/>
                </a:lnTo>
                <a:lnTo>
                  <a:pt x="3003" y="5521"/>
                </a:lnTo>
                <a:lnTo>
                  <a:pt x="3003" y="5599"/>
                </a:lnTo>
                <a:lnTo>
                  <a:pt x="3035" y="5599"/>
                </a:lnTo>
                <a:lnTo>
                  <a:pt x="3035" y="5677"/>
                </a:lnTo>
                <a:lnTo>
                  <a:pt x="3068" y="5677"/>
                </a:lnTo>
                <a:lnTo>
                  <a:pt x="3068" y="5754"/>
                </a:lnTo>
                <a:lnTo>
                  <a:pt x="3100" y="5754"/>
                </a:lnTo>
                <a:lnTo>
                  <a:pt x="3100" y="5832"/>
                </a:lnTo>
                <a:lnTo>
                  <a:pt x="3132" y="5832"/>
                </a:lnTo>
                <a:lnTo>
                  <a:pt x="3132" y="5910"/>
                </a:lnTo>
                <a:lnTo>
                  <a:pt x="3165" y="5910"/>
                </a:lnTo>
                <a:lnTo>
                  <a:pt x="3165" y="5988"/>
                </a:lnTo>
                <a:lnTo>
                  <a:pt x="3197" y="5988"/>
                </a:lnTo>
                <a:lnTo>
                  <a:pt x="3197" y="6066"/>
                </a:lnTo>
                <a:lnTo>
                  <a:pt x="3229" y="6066"/>
                </a:lnTo>
                <a:lnTo>
                  <a:pt x="3229" y="6143"/>
                </a:lnTo>
                <a:lnTo>
                  <a:pt x="3262" y="6143"/>
                </a:lnTo>
                <a:lnTo>
                  <a:pt x="3262" y="6221"/>
                </a:lnTo>
                <a:lnTo>
                  <a:pt x="3294" y="6221"/>
                </a:lnTo>
                <a:lnTo>
                  <a:pt x="3294" y="6299"/>
                </a:lnTo>
                <a:lnTo>
                  <a:pt x="3326" y="6299"/>
                </a:lnTo>
                <a:lnTo>
                  <a:pt x="3326" y="6377"/>
                </a:lnTo>
                <a:lnTo>
                  <a:pt x="3359" y="6377"/>
                </a:lnTo>
                <a:lnTo>
                  <a:pt x="3359" y="6454"/>
                </a:lnTo>
                <a:lnTo>
                  <a:pt x="3391" y="6454"/>
                </a:lnTo>
                <a:lnTo>
                  <a:pt x="3391" y="6532"/>
                </a:lnTo>
                <a:lnTo>
                  <a:pt x="3423" y="6532"/>
                </a:lnTo>
                <a:lnTo>
                  <a:pt x="3423" y="6610"/>
                </a:lnTo>
                <a:lnTo>
                  <a:pt x="3456" y="6610"/>
                </a:lnTo>
                <a:lnTo>
                  <a:pt x="3456" y="6688"/>
                </a:lnTo>
                <a:lnTo>
                  <a:pt x="3607" y="6688"/>
                </a:lnTo>
                <a:lnTo>
                  <a:pt x="3607" y="6765"/>
                </a:lnTo>
                <a:lnTo>
                  <a:pt x="3757" y="6765"/>
                </a:lnTo>
                <a:lnTo>
                  <a:pt x="3757" y="6843"/>
                </a:lnTo>
                <a:lnTo>
                  <a:pt x="3908" y="6843"/>
                </a:lnTo>
                <a:lnTo>
                  <a:pt x="3908" y="6921"/>
                </a:lnTo>
                <a:lnTo>
                  <a:pt x="4059" y="6921"/>
                </a:lnTo>
                <a:lnTo>
                  <a:pt x="4059" y="6999"/>
                </a:lnTo>
                <a:lnTo>
                  <a:pt x="4210" y="6999"/>
                </a:lnTo>
                <a:lnTo>
                  <a:pt x="4210" y="7077"/>
                </a:lnTo>
                <a:lnTo>
                  <a:pt x="4361" y="7077"/>
                </a:lnTo>
                <a:lnTo>
                  <a:pt x="4361" y="7154"/>
                </a:lnTo>
                <a:lnTo>
                  <a:pt x="4512" y="7154"/>
                </a:lnTo>
                <a:lnTo>
                  <a:pt x="4512" y="7232"/>
                </a:lnTo>
                <a:lnTo>
                  <a:pt x="4663" y="7232"/>
                </a:lnTo>
                <a:lnTo>
                  <a:pt x="4663" y="7310"/>
                </a:lnTo>
                <a:lnTo>
                  <a:pt x="4814" y="7310"/>
                </a:lnTo>
                <a:lnTo>
                  <a:pt x="4814" y="7388"/>
                </a:lnTo>
                <a:lnTo>
                  <a:pt x="4965" y="7388"/>
                </a:lnTo>
                <a:lnTo>
                  <a:pt x="4965" y="7465"/>
                </a:lnTo>
                <a:lnTo>
                  <a:pt x="5115" y="7465"/>
                </a:lnTo>
                <a:lnTo>
                  <a:pt x="5115" y="7543"/>
                </a:lnTo>
                <a:lnTo>
                  <a:pt x="5266" y="7543"/>
                </a:lnTo>
                <a:lnTo>
                  <a:pt x="5266" y="7621"/>
                </a:lnTo>
                <a:lnTo>
                  <a:pt x="5417" y="7621"/>
                </a:lnTo>
                <a:lnTo>
                  <a:pt x="5417" y="7699"/>
                </a:lnTo>
                <a:lnTo>
                  <a:pt x="5568" y="7699"/>
                </a:lnTo>
                <a:lnTo>
                  <a:pt x="5568" y="7777"/>
                </a:lnTo>
                <a:lnTo>
                  <a:pt x="5719" y="7777"/>
                </a:lnTo>
                <a:lnTo>
                  <a:pt x="5719" y="7699"/>
                </a:lnTo>
                <a:lnTo>
                  <a:pt x="5568" y="7699"/>
                </a:lnTo>
                <a:lnTo>
                  <a:pt x="5568" y="7621"/>
                </a:lnTo>
                <a:lnTo>
                  <a:pt x="5417" y="7621"/>
                </a:lnTo>
                <a:lnTo>
                  <a:pt x="5417" y="7543"/>
                </a:lnTo>
                <a:lnTo>
                  <a:pt x="5266" y="7543"/>
                </a:lnTo>
                <a:lnTo>
                  <a:pt x="5266" y="7465"/>
                </a:lnTo>
                <a:lnTo>
                  <a:pt x="5115" y="7465"/>
                </a:lnTo>
                <a:lnTo>
                  <a:pt x="5115" y="7388"/>
                </a:lnTo>
                <a:lnTo>
                  <a:pt x="4965" y="7388"/>
                </a:lnTo>
                <a:lnTo>
                  <a:pt x="4965" y="7310"/>
                </a:lnTo>
                <a:lnTo>
                  <a:pt x="4814" y="7310"/>
                </a:lnTo>
                <a:lnTo>
                  <a:pt x="4814" y="7232"/>
                </a:lnTo>
                <a:lnTo>
                  <a:pt x="4663" y="7232"/>
                </a:lnTo>
                <a:lnTo>
                  <a:pt x="4663" y="7154"/>
                </a:lnTo>
                <a:lnTo>
                  <a:pt x="4512" y="7154"/>
                </a:lnTo>
                <a:lnTo>
                  <a:pt x="4512" y="7077"/>
                </a:lnTo>
                <a:lnTo>
                  <a:pt x="4361" y="7077"/>
                </a:lnTo>
                <a:lnTo>
                  <a:pt x="4361" y="6999"/>
                </a:lnTo>
                <a:lnTo>
                  <a:pt x="4210" y="6999"/>
                </a:lnTo>
                <a:lnTo>
                  <a:pt x="4210" y="6921"/>
                </a:lnTo>
                <a:lnTo>
                  <a:pt x="4059" y="6921"/>
                </a:lnTo>
                <a:lnTo>
                  <a:pt x="4059" y="6843"/>
                </a:lnTo>
                <a:lnTo>
                  <a:pt x="3908" y="6843"/>
                </a:lnTo>
                <a:lnTo>
                  <a:pt x="3908" y="6765"/>
                </a:lnTo>
                <a:lnTo>
                  <a:pt x="3757" y="6765"/>
                </a:lnTo>
                <a:lnTo>
                  <a:pt x="3757" y="6688"/>
                </a:lnTo>
                <a:lnTo>
                  <a:pt x="3607" y="6688"/>
                </a:lnTo>
                <a:lnTo>
                  <a:pt x="3607" y="6610"/>
                </a:lnTo>
                <a:lnTo>
                  <a:pt x="3456" y="6610"/>
                </a:lnTo>
                <a:lnTo>
                  <a:pt x="3456" y="6532"/>
                </a:lnTo>
                <a:lnTo>
                  <a:pt x="3423" y="6532"/>
                </a:lnTo>
                <a:lnTo>
                  <a:pt x="3423" y="6454"/>
                </a:lnTo>
                <a:lnTo>
                  <a:pt x="3391" y="6454"/>
                </a:lnTo>
                <a:lnTo>
                  <a:pt x="3391" y="6377"/>
                </a:lnTo>
                <a:lnTo>
                  <a:pt x="3359" y="6377"/>
                </a:lnTo>
                <a:lnTo>
                  <a:pt x="3359" y="6299"/>
                </a:lnTo>
                <a:lnTo>
                  <a:pt x="3326" y="6299"/>
                </a:lnTo>
                <a:lnTo>
                  <a:pt x="3326" y="6221"/>
                </a:lnTo>
                <a:lnTo>
                  <a:pt x="3294" y="6221"/>
                </a:lnTo>
                <a:lnTo>
                  <a:pt x="3294" y="6143"/>
                </a:lnTo>
                <a:lnTo>
                  <a:pt x="3262" y="6143"/>
                </a:lnTo>
                <a:lnTo>
                  <a:pt x="3262" y="6066"/>
                </a:lnTo>
                <a:lnTo>
                  <a:pt x="3229" y="6066"/>
                </a:lnTo>
                <a:lnTo>
                  <a:pt x="3229" y="5988"/>
                </a:lnTo>
                <a:lnTo>
                  <a:pt x="3197" y="5988"/>
                </a:lnTo>
                <a:lnTo>
                  <a:pt x="3197" y="5910"/>
                </a:lnTo>
                <a:lnTo>
                  <a:pt x="3165" y="5910"/>
                </a:lnTo>
                <a:lnTo>
                  <a:pt x="3165" y="5832"/>
                </a:lnTo>
                <a:lnTo>
                  <a:pt x="3132" y="5832"/>
                </a:lnTo>
                <a:lnTo>
                  <a:pt x="3132" y="5754"/>
                </a:lnTo>
                <a:lnTo>
                  <a:pt x="3100" y="5754"/>
                </a:lnTo>
                <a:lnTo>
                  <a:pt x="3100" y="5677"/>
                </a:lnTo>
                <a:lnTo>
                  <a:pt x="3068" y="5677"/>
                </a:lnTo>
                <a:lnTo>
                  <a:pt x="3068" y="5599"/>
                </a:lnTo>
                <a:lnTo>
                  <a:pt x="3035" y="5599"/>
                </a:lnTo>
                <a:lnTo>
                  <a:pt x="3035" y="5521"/>
                </a:lnTo>
                <a:lnTo>
                  <a:pt x="3003" y="5521"/>
                </a:lnTo>
                <a:lnTo>
                  <a:pt x="3003" y="5443"/>
                </a:lnTo>
                <a:lnTo>
                  <a:pt x="2971" y="5443"/>
                </a:lnTo>
                <a:lnTo>
                  <a:pt x="2971" y="5366"/>
                </a:lnTo>
                <a:lnTo>
                  <a:pt x="2938" y="5366"/>
                </a:lnTo>
                <a:lnTo>
                  <a:pt x="2938" y="5288"/>
                </a:lnTo>
                <a:lnTo>
                  <a:pt x="2906" y="5288"/>
                </a:lnTo>
                <a:lnTo>
                  <a:pt x="2906" y="5210"/>
                </a:lnTo>
                <a:lnTo>
                  <a:pt x="2874" y="5210"/>
                </a:lnTo>
                <a:lnTo>
                  <a:pt x="2874" y="5132"/>
                </a:lnTo>
                <a:lnTo>
                  <a:pt x="2841" y="5132"/>
                </a:lnTo>
                <a:lnTo>
                  <a:pt x="2841" y="5055"/>
                </a:lnTo>
                <a:lnTo>
                  <a:pt x="2809" y="5055"/>
                </a:lnTo>
                <a:lnTo>
                  <a:pt x="2809" y="4977"/>
                </a:lnTo>
                <a:lnTo>
                  <a:pt x="2777" y="4977"/>
                </a:lnTo>
                <a:lnTo>
                  <a:pt x="2777" y="4899"/>
                </a:lnTo>
                <a:lnTo>
                  <a:pt x="2744" y="4899"/>
                </a:lnTo>
                <a:lnTo>
                  <a:pt x="2744" y="4821"/>
                </a:lnTo>
                <a:lnTo>
                  <a:pt x="2712" y="4821"/>
                </a:lnTo>
                <a:lnTo>
                  <a:pt x="2712" y="4743"/>
                </a:lnTo>
                <a:lnTo>
                  <a:pt x="2680" y="4743"/>
                </a:lnTo>
                <a:lnTo>
                  <a:pt x="2680" y="4666"/>
                </a:lnTo>
                <a:lnTo>
                  <a:pt x="2647" y="4666"/>
                </a:lnTo>
                <a:lnTo>
                  <a:pt x="2647" y="4588"/>
                </a:lnTo>
                <a:lnTo>
                  <a:pt x="2615" y="4588"/>
                </a:lnTo>
                <a:lnTo>
                  <a:pt x="2615" y="4510"/>
                </a:lnTo>
                <a:lnTo>
                  <a:pt x="2583" y="4510"/>
                </a:lnTo>
                <a:lnTo>
                  <a:pt x="2583" y="4432"/>
                </a:lnTo>
                <a:lnTo>
                  <a:pt x="2550" y="4432"/>
                </a:lnTo>
                <a:lnTo>
                  <a:pt x="2550" y="4355"/>
                </a:lnTo>
                <a:lnTo>
                  <a:pt x="2518" y="4355"/>
                </a:lnTo>
                <a:lnTo>
                  <a:pt x="2518" y="4277"/>
                </a:lnTo>
                <a:lnTo>
                  <a:pt x="2486" y="4277"/>
                </a:lnTo>
                <a:lnTo>
                  <a:pt x="2486" y="4199"/>
                </a:lnTo>
                <a:lnTo>
                  <a:pt x="2453" y="4199"/>
                </a:lnTo>
                <a:lnTo>
                  <a:pt x="2453" y="4121"/>
                </a:lnTo>
                <a:lnTo>
                  <a:pt x="2421" y="4121"/>
                </a:lnTo>
                <a:lnTo>
                  <a:pt x="2421" y="4044"/>
                </a:lnTo>
                <a:lnTo>
                  <a:pt x="2389" y="4044"/>
                </a:lnTo>
                <a:lnTo>
                  <a:pt x="2389" y="3966"/>
                </a:lnTo>
                <a:lnTo>
                  <a:pt x="2356" y="3966"/>
                </a:lnTo>
                <a:lnTo>
                  <a:pt x="2356" y="3888"/>
                </a:lnTo>
                <a:lnTo>
                  <a:pt x="2324" y="3888"/>
                </a:lnTo>
                <a:lnTo>
                  <a:pt x="2324" y="3810"/>
                </a:lnTo>
                <a:lnTo>
                  <a:pt x="2292" y="3810"/>
                </a:lnTo>
                <a:lnTo>
                  <a:pt x="2292" y="3732"/>
                </a:lnTo>
                <a:lnTo>
                  <a:pt x="2259" y="3732"/>
                </a:lnTo>
                <a:lnTo>
                  <a:pt x="2259" y="3655"/>
                </a:lnTo>
                <a:lnTo>
                  <a:pt x="2227" y="3655"/>
                </a:lnTo>
                <a:lnTo>
                  <a:pt x="2227" y="3577"/>
                </a:lnTo>
                <a:lnTo>
                  <a:pt x="2195" y="3577"/>
                </a:lnTo>
                <a:lnTo>
                  <a:pt x="2195" y="3499"/>
                </a:lnTo>
                <a:lnTo>
                  <a:pt x="2162" y="3499"/>
                </a:lnTo>
                <a:lnTo>
                  <a:pt x="2162" y="3421"/>
                </a:lnTo>
                <a:lnTo>
                  <a:pt x="2130" y="3421"/>
                </a:lnTo>
                <a:lnTo>
                  <a:pt x="2130" y="3344"/>
                </a:lnTo>
                <a:lnTo>
                  <a:pt x="2098" y="3344"/>
                </a:lnTo>
                <a:lnTo>
                  <a:pt x="2098" y="3266"/>
                </a:lnTo>
                <a:lnTo>
                  <a:pt x="2065" y="3266"/>
                </a:lnTo>
                <a:lnTo>
                  <a:pt x="2065" y="3188"/>
                </a:lnTo>
                <a:lnTo>
                  <a:pt x="2033" y="3188"/>
                </a:lnTo>
                <a:lnTo>
                  <a:pt x="2033" y="3110"/>
                </a:lnTo>
                <a:lnTo>
                  <a:pt x="2001" y="3110"/>
                </a:lnTo>
                <a:lnTo>
                  <a:pt x="2001" y="3033"/>
                </a:lnTo>
                <a:lnTo>
                  <a:pt x="1968" y="3033"/>
                </a:lnTo>
                <a:lnTo>
                  <a:pt x="1968" y="2955"/>
                </a:lnTo>
                <a:lnTo>
                  <a:pt x="1936" y="2955"/>
                </a:lnTo>
                <a:lnTo>
                  <a:pt x="1936" y="2877"/>
                </a:lnTo>
                <a:lnTo>
                  <a:pt x="1904" y="2877"/>
                </a:lnTo>
                <a:lnTo>
                  <a:pt x="1904" y="2799"/>
                </a:lnTo>
                <a:lnTo>
                  <a:pt x="1871" y="2799"/>
                </a:lnTo>
                <a:lnTo>
                  <a:pt x="1871" y="2721"/>
                </a:lnTo>
                <a:lnTo>
                  <a:pt x="1839" y="2721"/>
                </a:lnTo>
                <a:lnTo>
                  <a:pt x="1839" y="2644"/>
                </a:lnTo>
                <a:lnTo>
                  <a:pt x="1807" y="2644"/>
                </a:lnTo>
                <a:lnTo>
                  <a:pt x="1807" y="2566"/>
                </a:lnTo>
                <a:lnTo>
                  <a:pt x="1774" y="2566"/>
                </a:lnTo>
                <a:lnTo>
                  <a:pt x="1774" y="2488"/>
                </a:lnTo>
                <a:lnTo>
                  <a:pt x="1742" y="2488"/>
                </a:lnTo>
                <a:lnTo>
                  <a:pt x="1742" y="2410"/>
                </a:lnTo>
                <a:lnTo>
                  <a:pt x="1710" y="2410"/>
                </a:lnTo>
                <a:lnTo>
                  <a:pt x="1710" y="2333"/>
                </a:lnTo>
                <a:lnTo>
                  <a:pt x="1677" y="2333"/>
                </a:lnTo>
                <a:lnTo>
                  <a:pt x="1677" y="2255"/>
                </a:lnTo>
                <a:lnTo>
                  <a:pt x="1645" y="2255"/>
                </a:lnTo>
                <a:lnTo>
                  <a:pt x="1645" y="2177"/>
                </a:lnTo>
                <a:lnTo>
                  <a:pt x="1613" y="2177"/>
                </a:lnTo>
                <a:lnTo>
                  <a:pt x="1613" y="2099"/>
                </a:lnTo>
                <a:lnTo>
                  <a:pt x="1580" y="2099"/>
                </a:lnTo>
                <a:lnTo>
                  <a:pt x="1580" y="2022"/>
                </a:lnTo>
                <a:lnTo>
                  <a:pt x="1548" y="2022"/>
                </a:lnTo>
                <a:lnTo>
                  <a:pt x="1548" y="1944"/>
                </a:lnTo>
                <a:lnTo>
                  <a:pt x="1516" y="1944"/>
                </a:lnTo>
                <a:lnTo>
                  <a:pt x="1516" y="1866"/>
                </a:lnTo>
                <a:lnTo>
                  <a:pt x="1483" y="1866"/>
                </a:lnTo>
                <a:lnTo>
                  <a:pt x="1483" y="1788"/>
                </a:lnTo>
                <a:lnTo>
                  <a:pt x="1451" y="1788"/>
                </a:lnTo>
                <a:lnTo>
                  <a:pt x="1451" y="1710"/>
                </a:lnTo>
                <a:lnTo>
                  <a:pt x="1419" y="1710"/>
                </a:lnTo>
                <a:lnTo>
                  <a:pt x="1419" y="1633"/>
                </a:lnTo>
                <a:lnTo>
                  <a:pt x="1386" y="1633"/>
                </a:lnTo>
                <a:lnTo>
                  <a:pt x="1386" y="1555"/>
                </a:lnTo>
                <a:lnTo>
                  <a:pt x="1354" y="1555"/>
                </a:lnTo>
                <a:lnTo>
                  <a:pt x="1354" y="1477"/>
                </a:lnTo>
                <a:lnTo>
                  <a:pt x="1322" y="1477"/>
                </a:lnTo>
                <a:lnTo>
                  <a:pt x="1322" y="1399"/>
                </a:lnTo>
                <a:lnTo>
                  <a:pt x="1289" y="1399"/>
                </a:lnTo>
                <a:lnTo>
                  <a:pt x="1289" y="1322"/>
                </a:lnTo>
                <a:lnTo>
                  <a:pt x="1257" y="1322"/>
                </a:lnTo>
                <a:lnTo>
                  <a:pt x="1257" y="1244"/>
                </a:lnTo>
                <a:lnTo>
                  <a:pt x="1225" y="1244"/>
                </a:lnTo>
                <a:lnTo>
                  <a:pt x="1225" y="1166"/>
                </a:lnTo>
                <a:lnTo>
                  <a:pt x="1192" y="1166"/>
                </a:lnTo>
                <a:lnTo>
                  <a:pt x="1192" y="1088"/>
                </a:lnTo>
                <a:lnTo>
                  <a:pt x="1132" y="1088"/>
                </a:lnTo>
                <a:lnTo>
                  <a:pt x="1132" y="1011"/>
                </a:lnTo>
                <a:lnTo>
                  <a:pt x="1094" y="1011"/>
                </a:lnTo>
                <a:lnTo>
                  <a:pt x="1094" y="933"/>
                </a:lnTo>
                <a:lnTo>
                  <a:pt x="1064" y="933"/>
                </a:lnTo>
                <a:lnTo>
                  <a:pt x="1064" y="855"/>
                </a:lnTo>
                <a:lnTo>
                  <a:pt x="1019" y="855"/>
                </a:lnTo>
                <a:lnTo>
                  <a:pt x="1019" y="777"/>
                </a:lnTo>
                <a:lnTo>
                  <a:pt x="981" y="777"/>
                </a:lnTo>
                <a:lnTo>
                  <a:pt x="981" y="699"/>
                </a:lnTo>
                <a:lnTo>
                  <a:pt x="936" y="699"/>
                </a:lnTo>
                <a:lnTo>
                  <a:pt x="936" y="622"/>
                </a:lnTo>
                <a:lnTo>
                  <a:pt x="883" y="622"/>
                </a:lnTo>
                <a:lnTo>
                  <a:pt x="883" y="544"/>
                </a:lnTo>
                <a:lnTo>
                  <a:pt x="830" y="544"/>
                </a:lnTo>
                <a:lnTo>
                  <a:pt x="830" y="466"/>
                </a:lnTo>
                <a:lnTo>
                  <a:pt x="777" y="466"/>
                </a:lnTo>
                <a:lnTo>
                  <a:pt x="777" y="388"/>
                </a:lnTo>
                <a:lnTo>
                  <a:pt x="702" y="388"/>
                </a:lnTo>
                <a:lnTo>
                  <a:pt x="702" y="311"/>
                </a:lnTo>
                <a:lnTo>
                  <a:pt x="627" y="311"/>
                </a:lnTo>
                <a:lnTo>
                  <a:pt x="627" y="233"/>
                </a:lnTo>
                <a:lnTo>
                  <a:pt x="528" y="233"/>
                </a:lnTo>
                <a:lnTo>
                  <a:pt x="528" y="155"/>
                </a:lnTo>
                <a:lnTo>
                  <a:pt x="400" y="155"/>
                </a:lnTo>
                <a:lnTo>
                  <a:pt x="400" y="77"/>
                </a:lnTo>
                <a:lnTo>
                  <a:pt x="189" y="77"/>
                </a:lnTo>
                <a:lnTo>
                  <a:pt x="189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7" name="Freeform 953">
            <a:extLst>
              <a:ext uri="{FF2B5EF4-FFF2-40B4-BE49-F238E27FC236}">
                <a16:creationId xmlns:a16="http://schemas.microsoft.com/office/drawing/2014/main" id="{6FC98DFE-E11B-0742-B827-A9F7473EBE98}"/>
              </a:ext>
            </a:extLst>
          </p:cNvPr>
          <p:cNvSpPr>
            <a:spLocks/>
          </p:cNvSpPr>
          <p:nvPr/>
        </p:nvSpPr>
        <p:spPr bwMode="auto">
          <a:xfrm flipV="1">
            <a:off x="7633260" y="4375080"/>
            <a:ext cx="1358900" cy="1489075"/>
          </a:xfrm>
          <a:custGeom>
            <a:avLst/>
            <a:gdLst>
              <a:gd name="T0" fmla="*/ 2147483647 w 5715"/>
              <a:gd name="T1" fmla="*/ 2147483647 h 7777"/>
              <a:gd name="T2" fmla="*/ 2147483647 w 5715"/>
              <a:gd name="T3" fmla="*/ 2147483647 h 7777"/>
              <a:gd name="T4" fmla="*/ 2147483647 w 5715"/>
              <a:gd name="T5" fmla="*/ 2147483647 h 7777"/>
              <a:gd name="T6" fmla="*/ 2147483647 w 5715"/>
              <a:gd name="T7" fmla="*/ 2147483647 h 7777"/>
              <a:gd name="T8" fmla="*/ 2147483647 w 5715"/>
              <a:gd name="T9" fmla="*/ 2147483647 h 7777"/>
              <a:gd name="T10" fmla="*/ 2147483647 w 5715"/>
              <a:gd name="T11" fmla="*/ 2147483647 h 7777"/>
              <a:gd name="T12" fmla="*/ 2147483647 w 5715"/>
              <a:gd name="T13" fmla="*/ 2147483647 h 7777"/>
              <a:gd name="T14" fmla="*/ 2147483647 w 5715"/>
              <a:gd name="T15" fmla="*/ 2147483647 h 7777"/>
              <a:gd name="T16" fmla="*/ 2147483647 w 5715"/>
              <a:gd name="T17" fmla="*/ 2147483647 h 7777"/>
              <a:gd name="T18" fmla="*/ 2147483647 w 5715"/>
              <a:gd name="T19" fmla="*/ 2147483647 h 7777"/>
              <a:gd name="T20" fmla="*/ 2147483647 w 5715"/>
              <a:gd name="T21" fmla="*/ 2147483647 h 7777"/>
              <a:gd name="T22" fmla="*/ 2147483647 w 5715"/>
              <a:gd name="T23" fmla="*/ 2147483647 h 7777"/>
              <a:gd name="T24" fmla="*/ 2147483647 w 5715"/>
              <a:gd name="T25" fmla="*/ 2147483647 h 7777"/>
              <a:gd name="T26" fmla="*/ 2147483647 w 5715"/>
              <a:gd name="T27" fmla="*/ 2147483647 h 7777"/>
              <a:gd name="T28" fmla="*/ 2147483647 w 5715"/>
              <a:gd name="T29" fmla="*/ 2147483647 h 7777"/>
              <a:gd name="T30" fmla="*/ 2147483647 w 5715"/>
              <a:gd name="T31" fmla="*/ 2147483647 h 7777"/>
              <a:gd name="T32" fmla="*/ 2147483647 w 5715"/>
              <a:gd name="T33" fmla="*/ 2147483647 h 7777"/>
              <a:gd name="T34" fmla="*/ 2147483647 w 5715"/>
              <a:gd name="T35" fmla="*/ 2147483647 h 7777"/>
              <a:gd name="T36" fmla="*/ 2147483647 w 5715"/>
              <a:gd name="T37" fmla="*/ 2147483647 h 7777"/>
              <a:gd name="T38" fmla="*/ 2147483647 w 5715"/>
              <a:gd name="T39" fmla="*/ 2147483647 h 7777"/>
              <a:gd name="T40" fmla="*/ 2147483647 w 5715"/>
              <a:gd name="T41" fmla="*/ 2147483647 h 7777"/>
              <a:gd name="T42" fmla="*/ 2147483647 w 5715"/>
              <a:gd name="T43" fmla="*/ 2147483647 h 7777"/>
              <a:gd name="T44" fmla="*/ 2147483647 w 5715"/>
              <a:gd name="T45" fmla="*/ 2147483647 h 7777"/>
              <a:gd name="T46" fmla="*/ 2147483647 w 5715"/>
              <a:gd name="T47" fmla="*/ 2147483647 h 7777"/>
              <a:gd name="T48" fmla="*/ 2147483647 w 5715"/>
              <a:gd name="T49" fmla="*/ 2147483647 h 7777"/>
              <a:gd name="T50" fmla="*/ 2147483647 w 5715"/>
              <a:gd name="T51" fmla="*/ 2147483647 h 7777"/>
              <a:gd name="T52" fmla="*/ 2147483647 w 5715"/>
              <a:gd name="T53" fmla="*/ 2147483647 h 7777"/>
              <a:gd name="T54" fmla="*/ 2147483647 w 5715"/>
              <a:gd name="T55" fmla="*/ 2147483647 h 7777"/>
              <a:gd name="T56" fmla="*/ 2147483647 w 5715"/>
              <a:gd name="T57" fmla="*/ 2147483647 h 7777"/>
              <a:gd name="T58" fmla="*/ 2147483647 w 5715"/>
              <a:gd name="T59" fmla="*/ 2147483647 h 7777"/>
              <a:gd name="T60" fmla="*/ 2147483647 w 5715"/>
              <a:gd name="T61" fmla="*/ 2147483647 h 7777"/>
              <a:gd name="T62" fmla="*/ 2147483647 w 5715"/>
              <a:gd name="T63" fmla="*/ 2147483647 h 7777"/>
              <a:gd name="T64" fmla="*/ 2147483647 w 5715"/>
              <a:gd name="T65" fmla="*/ 2147483647 h 7777"/>
              <a:gd name="T66" fmla="*/ 2147483647 w 5715"/>
              <a:gd name="T67" fmla="*/ 2147483647 h 7777"/>
              <a:gd name="T68" fmla="*/ 2147483647 w 5715"/>
              <a:gd name="T69" fmla="*/ 2147483647 h 7777"/>
              <a:gd name="T70" fmla="*/ 2147483647 w 5715"/>
              <a:gd name="T71" fmla="*/ 2147483647 h 7777"/>
              <a:gd name="T72" fmla="*/ 2147483647 w 5715"/>
              <a:gd name="T73" fmla="*/ 2147483647 h 7777"/>
              <a:gd name="T74" fmla="*/ 2147483647 w 5715"/>
              <a:gd name="T75" fmla="*/ 2147483647 h 7777"/>
              <a:gd name="T76" fmla="*/ 2147483647 w 5715"/>
              <a:gd name="T77" fmla="*/ 2147483647 h 7777"/>
              <a:gd name="T78" fmla="*/ 2147483647 w 5715"/>
              <a:gd name="T79" fmla="*/ 2147483647 h 7777"/>
              <a:gd name="T80" fmla="*/ 2147483647 w 5715"/>
              <a:gd name="T81" fmla="*/ 2147483647 h 7777"/>
              <a:gd name="T82" fmla="*/ 2147483647 w 5715"/>
              <a:gd name="T83" fmla="*/ 2147483647 h 7777"/>
              <a:gd name="T84" fmla="*/ 2147483647 w 5715"/>
              <a:gd name="T85" fmla="*/ 2147483647 h 7777"/>
              <a:gd name="T86" fmla="*/ 2147483647 w 5715"/>
              <a:gd name="T87" fmla="*/ 2147483647 h 7777"/>
              <a:gd name="T88" fmla="*/ 2147483647 w 5715"/>
              <a:gd name="T89" fmla="*/ 2147483647 h 7777"/>
              <a:gd name="T90" fmla="*/ 2147483647 w 5715"/>
              <a:gd name="T91" fmla="*/ 2147483647 h 7777"/>
              <a:gd name="T92" fmla="*/ 2147483647 w 5715"/>
              <a:gd name="T93" fmla="*/ 2147483647 h 7777"/>
              <a:gd name="T94" fmla="*/ 2147483647 w 5715"/>
              <a:gd name="T95" fmla="*/ 2147483647 h 7777"/>
              <a:gd name="T96" fmla="*/ 2147483647 w 5715"/>
              <a:gd name="T97" fmla="*/ 2147483647 h 7777"/>
              <a:gd name="T98" fmla="*/ 2147483647 w 5715"/>
              <a:gd name="T99" fmla="*/ 2147483647 h 7777"/>
              <a:gd name="T100" fmla="*/ 2147483647 w 5715"/>
              <a:gd name="T101" fmla="*/ 2147483647 h 7777"/>
              <a:gd name="T102" fmla="*/ 2147483647 w 5715"/>
              <a:gd name="T103" fmla="*/ 2147483647 h 7777"/>
              <a:gd name="T104" fmla="*/ 2147483647 w 5715"/>
              <a:gd name="T105" fmla="*/ 2147483647 h 7777"/>
              <a:gd name="T106" fmla="*/ 2147483647 w 5715"/>
              <a:gd name="T107" fmla="*/ 2147483647 h 7777"/>
              <a:gd name="T108" fmla="*/ 2147483647 w 5715"/>
              <a:gd name="T109" fmla="*/ 2147483647 h 7777"/>
              <a:gd name="T110" fmla="*/ 2147483647 w 5715"/>
              <a:gd name="T111" fmla="*/ 2147483647 h 7777"/>
              <a:gd name="T112" fmla="*/ 2147483647 w 5715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15"/>
              <a:gd name="T172" fmla="*/ 0 h 7777"/>
              <a:gd name="T173" fmla="*/ 5715 w 5715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15" h="7777">
                <a:moveTo>
                  <a:pt x="0" y="0"/>
                </a:moveTo>
                <a:lnTo>
                  <a:pt x="0" y="0"/>
                </a:lnTo>
                <a:lnTo>
                  <a:pt x="0" y="77"/>
                </a:lnTo>
                <a:lnTo>
                  <a:pt x="188" y="77"/>
                </a:lnTo>
                <a:lnTo>
                  <a:pt x="188" y="155"/>
                </a:lnTo>
                <a:lnTo>
                  <a:pt x="393" y="155"/>
                </a:lnTo>
                <a:lnTo>
                  <a:pt x="393" y="233"/>
                </a:lnTo>
                <a:lnTo>
                  <a:pt x="524" y="233"/>
                </a:lnTo>
                <a:lnTo>
                  <a:pt x="524" y="311"/>
                </a:lnTo>
                <a:lnTo>
                  <a:pt x="622" y="311"/>
                </a:lnTo>
                <a:lnTo>
                  <a:pt x="622" y="388"/>
                </a:lnTo>
                <a:lnTo>
                  <a:pt x="702" y="388"/>
                </a:lnTo>
                <a:lnTo>
                  <a:pt x="702" y="466"/>
                </a:lnTo>
                <a:lnTo>
                  <a:pt x="770" y="466"/>
                </a:lnTo>
                <a:lnTo>
                  <a:pt x="770" y="544"/>
                </a:lnTo>
                <a:lnTo>
                  <a:pt x="829" y="544"/>
                </a:lnTo>
                <a:lnTo>
                  <a:pt x="829" y="622"/>
                </a:lnTo>
                <a:lnTo>
                  <a:pt x="883" y="622"/>
                </a:lnTo>
                <a:lnTo>
                  <a:pt x="883" y="699"/>
                </a:lnTo>
                <a:lnTo>
                  <a:pt x="931" y="699"/>
                </a:lnTo>
                <a:lnTo>
                  <a:pt x="931" y="777"/>
                </a:lnTo>
                <a:lnTo>
                  <a:pt x="976" y="777"/>
                </a:lnTo>
                <a:lnTo>
                  <a:pt x="976" y="855"/>
                </a:lnTo>
                <a:lnTo>
                  <a:pt x="1017" y="855"/>
                </a:lnTo>
                <a:lnTo>
                  <a:pt x="1017" y="933"/>
                </a:lnTo>
                <a:lnTo>
                  <a:pt x="1056" y="933"/>
                </a:lnTo>
                <a:lnTo>
                  <a:pt x="1056" y="1011"/>
                </a:lnTo>
                <a:lnTo>
                  <a:pt x="1093" y="1011"/>
                </a:lnTo>
                <a:lnTo>
                  <a:pt x="1093" y="1088"/>
                </a:lnTo>
                <a:lnTo>
                  <a:pt x="1128" y="1088"/>
                </a:lnTo>
                <a:lnTo>
                  <a:pt x="1128" y="1166"/>
                </a:lnTo>
                <a:lnTo>
                  <a:pt x="1161" y="1166"/>
                </a:lnTo>
                <a:lnTo>
                  <a:pt x="1161" y="1244"/>
                </a:lnTo>
                <a:lnTo>
                  <a:pt x="1193" y="1244"/>
                </a:lnTo>
                <a:lnTo>
                  <a:pt x="1193" y="1322"/>
                </a:lnTo>
                <a:lnTo>
                  <a:pt x="1223" y="1322"/>
                </a:lnTo>
                <a:lnTo>
                  <a:pt x="1223" y="1399"/>
                </a:lnTo>
                <a:lnTo>
                  <a:pt x="1252" y="1399"/>
                </a:lnTo>
                <a:lnTo>
                  <a:pt x="1252" y="1477"/>
                </a:lnTo>
                <a:lnTo>
                  <a:pt x="1281" y="1477"/>
                </a:lnTo>
                <a:lnTo>
                  <a:pt x="1281" y="1555"/>
                </a:lnTo>
                <a:lnTo>
                  <a:pt x="1308" y="1555"/>
                </a:lnTo>
                <a:lnTo>
                  <a:pt x="1308" y="1633"/>
                </a:lnTo>
                <a:lnTo>
                  <a:pt x="1334" y="1633"/>
                </a:lnTo>
                <a:lnTo>
                  <a:pt x="1334" y="1710"/>
                </a:lnTo>
                <a:lnTo>
                  <a:pt x="1360" y="1710"/>
                </a:lnTo>
                <a:lnTo>
                  <a:pt x="1360" y="1788"/>
                </a:lnTo>
                <a:lnTo>
                  <a:pt x="1385" y="1788"/>
                </a:lnTo>
                <a:lnTo>
                  <a:pt x="1385" y="1866"/>
                </a:lnTo>
                <a:lnTo>
                  <a:pt x="1410" y="1866"/>
                </a:lnTo>
                <a:lnTo>
                  <a:pt x="1410" y="1944"/>
                </a:lnTo>
                <a:lnTo>
                  <a:pt x="1434" y="1944"/>
                </a:lnTo>
                <a:lnTo>
                  <a:pt x="1434" y="2022"/>
                </a:lnTo>
                <a:lnTo>
                  <a:pt x="1457" y="2022"/>
                </a:lnTo>
                <a:lnTo>
                  <a:pt x="1457" y="2099"/>
                </a:lnTo>
                <a:lnTo>
                  <a:pt x="1480" y="2099"/>
                </a:lnTo>
                <a:lnTo>
                  <a:pt x="1480" y="2177"/>
                </a:lnTo>
                <a:lnTo>
                  <a:pt x="1503" y="2177"/>
                </a:lnTo>
                <a:lnTo>
                  <a:pt x="1503" y="2255"/>
                </a:lnTo>
                <a:lnTo>
                  <a:pt x="1525" y="2255"/>
                </a:lnTo>
                <a:lnTo>
                  <a:pt x="1525" y="2333"/>
                </a:lnTo>
                <a:lnTo>
                  <a:pt x="1547" y="2333"/>
                </a:lnTo>
                <a:lnTo>
                  <a:pt x="1547" y="2410"/>
                </a:lnTo>
                <a:lnTo>
                  <a:pt x="1569" y="2410"/>
                </a:lnTo>
                <a:lnTo>
                  <a:pt x="1569" y="2488"/>
                </a:lnTo>
                <a:lnTo>
                  <a:pt x="1590" y="2488"/>
                </a:lnTo>
                <a:lnTo>
                  <a:pt x="1590" y="2566"/>
                </a:lnTo>
                <a:lnTo>
                  <a:pt x="1611" y="2566"/>
                </a:lnTo>
                <a:lnTo>
                  <a:pt x="1611" y="2644"/>
                </a:lnTo>
                <a:lnTo>
                  <a:pt x="1632" y="2644"/>
                </a:lnTo>
                <a:lnTo>
                  <a:pt x="1632" y="2721"/>
                </a:lnTo>
                <a:lnTo>
                  <a:pt x="1652" y="2721"/>
                </a:lnTo>
                <a:lnTo>
                  <a:pt x="1652" y="2799"/>
                </a:lnTo>
                <a:lnTo>
                  <a:pt x="1672" y="2799"/>
                </a:lnTo>
                <a:lnTo>
                  <a:pt x="1672" y="2877"/>
                </a:lnTo>
                <a:lnTo>
                  <a:pt x="1692" y="2877"/>
                </a:lnTo>
                <a:lnTo>
                  <a:pt x="1692" y="2955"/>
                </a:lnTo>
                <a:lnTo>
                  <a:pt x="1712" y="2955"/>
                </a:lnTo>
                <a:lnTo>
                  <a:pt x="1712" y="3033"/>
                </a:lnTo>
                <a:lnTo>
                  <a:pt x="1732" y="3033"/>
                </a:lnTo>
                <a:lnTo>
                  <a:pt x="1732" y="3110"/>
                </a:lnTo>
                <a:lnTo>
                  <a:pt x="1752" y="3110"/>
                </a:lnTo>
                <a:lnTo>
                  <a:pt x="1752" y="3188"/>
                </a:lnTo>
                <a:lnTo>
                  <a:pt x="1771" y="3188"/>
                </a:lnTo>
                <a:lnTo>
                  <a:pt x="1771" y="3266"/>
                </a:lnTo>
                <a:lnTo>
                  <a:pt x="1791" y="3266"/>
                </a:lnTo>
                <a:lnTo>
                  <a:pt x="1791" y="3344"/>
                </a:lnTo>
                <a:lnTo>
                  <a:pt x="1810" y="3344"/>
                </a:lnTo>
                <a:lnTo>
                  <a:pt x="1810" y="3421"/>
                </a:lnTo>
                <a:lnTo>
                  <a:pt x="1829" y="3421"/>
                </a:lnTo>
                <a:lnTo>
                  <a:pt x="1829" y="3499"/>
                </a:lnTo>
                <a:lnTo>
                  <a:pt x="1848" y="3499"/>
                </a:lnTo>
                <a:lnTo>
                  <a:pt x="1848" y="3577"/>
                </a:lnTo>
                <a:lnTo>
                  <a:pt x="1867" y="3577"/>
                </a:lnTo>
                <a:lnTo>
                  <a:pt x="1867" y="3655"/>
                </a:lnTo>
                <a:lnTo>
                  <a:pt x="1886" y="3655"/>
                </a:lnTo>
                <a:lnTo>
                  <a:pt x="1886" y="3732"/>
                </a:lnTo>
                <a:lnTo>
                  <a:pt x="1905" y="3732"/>
                </a:lnTo>
                <a:lnTo>
                  <a:pt x="1905" y="3810"/>
                </a:lnTo>
                <a:lnTo>
                  <a:pt x="1924" y="3810"/>
                </a:lnTo>
                <a:lnTo>
                  <a:pt x="1924" y="3888"/>
                </a:lnTo>
                <a:lnTo>
                  <a:pt x="1943" y="3888"/>
                </a:lnTo>
                <a:lnTo>
                  <a:pt x="1943" y="3966"/>
                </a:lnTo>
                <a:lnTo>
                  <a:pt x="1962" y="3966"/>
                </a:lnTo>
                <a:lnTo>
                  <a:pt x="1962" y="4044"/>
                </a:lnTo>
                <a:lnTo>
                  <a:pt x="1981" y="4044"/>
                </a:lnTo>
                <a:lnTo>
                  <a:pt x="1981" y="4121"/>
                </a:lnTo>
                <a:lnTo>
                  <a:pt x="2000" y="4121"/>
                </a:lnTo>
                <a:lnTo>
                  <a:pt x="2000" y="4199"/>
                </a:lnTo>
                <a:lnTo>
                  <a:pt x="2019" y="4199"/>
                </a:lnTo>
                <a:lnTo>
                  <a:pt x="2019" y="4277"/>
                </a:lnTo>
                <a:lnTo>
                  <a:pt x="2038" y="4277"/>
                </a:lnTo>
                <a:lnTo>
                  <a:pt x="2038" y="4355"/>
                </a:lnTo>
                <a:lnTo>
                  <a:pt x="2057" y="4355"/>
                </a:lnTo>
                <a:lnTo>
                  <a:pt x="2057" y="4432"/>
                </a:lnTo>
                <a:lnTo>
                  <a:pt x="2076" y="4432"/>
                </a:lnTo>
                <a:lnTo>
                  <a:pt x="2076" y="4510"/>
                </a:lnTo>
                <a:lnTo>
                  <a:pt x="2095" y="4510"/>
                </a:lnTo>
                <a:lnTo>
                  <a:pt x="2095" y="4588"/>
                </a:lnTo>
                <a:lnTo>
                  <a:pt x="2115" y="4588"/>
                </a:lnTo>
                <a:lnTo>
                  <a:pt x="2115" y="4666"/>
                </a:lnTo>
                <a:lnTo>
                  <a:pt x="2134" y="4666"/>
                </a:lnTo>
                <a:lnTo>
                  <a:pt x="2134" y="4743"/>
                </a:lnTo>
                <a:lnTo>
                  <a:pt x="2154" y="4743"/>
                </a:lnTo>
                <a:lnTo>
                  <a:pt x="2154" y="4821"/>
                </a:lnTo>
                <a:lnTo>
                  <a:pt x="2173" y="4821"/>
                </a:lnTo>
                <a:lnTo>
                  <a:pt x="2173" y="4899"/>
                </a:lnTo>
                <a:lnTo>
                  <a:pt x="2193" y="4899"/>
                </a:lnTo>
                <a:lnTo>
                  <a:pt x="2193" y="4977"/>
                </a:lnTo>
                <a:lnTo>
                  <a:pt x="2213" y="4977"/>
                </a:lnTo>
                <a:lnTo>
                  <a:pt x="2213" y="5055"/>
                </a:lnTo>
                <a:lnTo>
                  <a:pt x="2234" y="5055"/>
                </a:lnTo>
                <a:lnTo>
                  <a:pt x="2234" y="5132"/>
                </a:lnTo>
                <a:lnTo>
                  <a:pt x="2254" y="5132"/>
                </a:lnTo>
                <a:lnTo>
                  <a:pt x="2254" y="5210"/>
                </a:lnTo>
                <a:lnTo>
                  <a:pt x="2275" y="5210"/>
                </a:lnTo>
                <a:lnTo>
                  <a:pt x="2275" y="5288"/>
                </a:lnTo>
                <a:lnTo>
                  <a:pt x="2296" y="5288"/>
                </a:lnTo>
                <a:lnTo>
                  <a:pt x="2296" y="5366"/>
                </a:lnTo>
                <a:lnTo>
                  <a:pt x="2317" y="5366"/>
                </a:lnTo>
                <a:lnTo>
                  <a:pt x="2317" y="5443"/>
                </a:lnTo>
                <a:lnTo>
                  <a:pt x="2338" y="5443"/>
                </a:lnTo>
                <a:lnTo>
                  <a:pt x="2338" y="5521"/>
                </a:lnTo>
                <a:lnTo>
                  <a:pt x="2360" y="5521"/>
                </a:lnTo>
                <a:lnTo>
                  <a:pt x="2360" y="5599"/>
                </a:lnTo>
                <a:lnTo>
                  <a:pt x="2383" y="5599"/>
                </a:lnTo>
                <a:lnTo>
                  <a:pt x="2383" y="5677"/>
                </a:lnTo>
                <a:lnTo>
                  <a:pt x="2405" y="5677"/>
                </a:lnTo>
                <a:lnTo>
                  <a:pt x="2405" y="5754"/>
                </a:lnTo>
                <a:lnTo>
                  <a:pt x="2428" y="5754"/>
                </a:lnTo>
                <a:lnTo>
                  <a:pt x="2428" y="5832"/>
                </a:lnTo>
                <a:lnTo>
                  <a:pt x="2452" y="5832"/>
                </a:lnTo>
                <a:lnTo>
                  <a:pt x="2452" y="5910"/>
                </a:lnTo>
                <a:lnTo>
                  <a:pt x="2476" y="5910"/>
                </a:lnTo>
                <a:lnTo>
                  <a:pt x="2476" y="5988"/>
                </a:lnTo>
                <a:lnTo>
                  <a:pt x="2500" y="5988"/>
                </a:lnTo>
                <a:lnTo>
                  <a:pt x="2500" y="6066"/>
                </a:lnTo>
                <a:lnTo>
                  <a:pt x="2525" y="6066"/>
                </a:lnTo>
                <a:lnTo>
                  <a:pt x="2525" y="6143"/>
                </a:lnTo>
                <a:lnTo>
                  <a:pt x="2551" y="6143"/>
                </a:lnTo>
                <a:lnTo>
                  <a:pt x="2551" y="6221"/>
                </a:lnTo>
                <a:lnTo>
                  <a:pt x="2578" y="6221"/>
                </a:lnTo>
                <a:lnTo>
                  <a:pt x="2578" y="6299"/>
                </a:lnTo>
                <a:lnTo>
                  <a:pt x="2605" y="6299"/>
                </a:lnTo>
                <a:lnTo>
                  <a:pt x="2605" y="6377"/>
                </a:lnTo>
                <a:lnTo>
                  <a:pt x="2633" y="6377"/>
                </a:lnTo>
                <a:lnTo>
                  <a:pt x="2633" y="6454"/>
                </a:lnTo>
                <a:lnTo>
                  <a:pt x="2663" y="6454"/>
                </a:lnTo>
                <a:lnTo>
                  <a:pt x="2663" y="6532"/>
                </a:lnTo>
                <a:lnTo>
                  <a:pt x="2693" y="6532"/>
                </a:lnTo>
                <a:lnTo>
                  <a:pt x="2693" y="6610"/>
                </a:lnTo>
                <a:lnTo>
                  <a:pt x="2725" y="6610"/>
                </a:lnTo>
                <a:lnTo>
                  <a:pt x="2725" y="6688"/>
                </a:lnTo>
                <a:lnTo>
                  <a:pt x="2758" y="6688"/>
                </a:lnTo>
                <a:lnTo>
                  <a:pt x="2758" y="6765"/>
                </a:lnTo>
                <a:lnTo>
                  <a:pt x="2793" y="6765"/>
                </a:lnTo>
                <a:lnTo>
                  <a:pt x="2793" y="6843"/>
                </a:lnTo>
                <a:lnTo>
                  <a:pt x="2829" y="6843"/>
                </a:lnTo>
                <a:lnTo>
                  <a:pt x="2829" y="6921"/>
                </a:lnTo>
                <a:lnTo>
                  <a:pt x="2868" y="6921"/>
                </a:lnTo>
                <a:lnTo>
                  <a:pt x="2868" y="6999"/>
                </a:lnTo>
                <a:lnTo>
                  <a:pt x="2910" y="6999"/>
                </a:lnTo>
                <a:lnTo>
                  <a:pt x="2910" y="7077"/>
                </a:lnTo>
                <a:lnTo>
                  <a:pt x="2954" y="7077"/>
                </a:lnTo>
                <a:lnTo>
                  <a:pt x="2954" y="7154"/>
                </a:lnTo>
                <a:lnTo>
                  <a:pt x="3003" y="7154"/>
                </a:lnTo>
                <a:lnTo>
                  <a:pt x="3003" y="7232"/>
                </a:lnTo>
                <a:lnTo>
                  <a:pt x="3056" y="7232"/>
                </a:lnTo>
                <a:lnTo>
                  <a:pt x="3056" y="7310"/>
                </a:lnTo>
                <a:lnTo>
                  <a:pt x="3116" y="7310"/>
                </a:lnTo>
                <a:lnTo>
                  <a:pt x="3116" y="7388"/>
                </a:lnTo>
                <a:lnTo>
                  <a:pt x="3184" y="7388"/>
                </a:lnTo>
                <a:lnTo>
                  <a:pt x="3184" y="7465"/>
                </a:lnTo>
                <a:lnTo>
                  <a:pt x="3264" y="7465"/>
                </a:lnTo>
                <a:lnTo>
                  <a:pt x="3264" y="7543"/>
                </a:lnTo>
                <a:lnTo>
                  <a:pt x="3362" y="7543"/>
                </a:lnTo>
                <a:lnTo>
                  <a:pt x="3362" y="7621"/>
                </a:lnTo>
                <a:lnTo>
                  <a:pt x="3492" y="7621"/>
                </a:lnTo>
                <a:lnTo>
                  <a:pt x="3492" y="7699"/>
                </a:lnTo>
                <a:lnTo>
                  <a:pt x="3698" y="7699"/>
                </a:lnTo>
                <a:lnTo>
                  <a:pt x="3698" y="7777"/>
                </a:lnTo>
                <a:lnTo>
                  <a:pt x="5715" y="7777"/>
                </a:lnTo>
                <a:lnTo>
                  <a:pt x="5715" y="7699"/>
                </a:lnTo>
                <a:lnTo>
                  <a:pt x="5715" y="7621"/>
                </a:lnTo>
                <a:lnTo>
                  <a:pt x="5715" y="7543"/>
                </a:lnTo>
                <a:lnTo>
                  <a:pt x="5715" y="7465"/>
                </a:lnTo>
                <a:lnTo>
                  <a:pt x="5715" y="7388"/>
                </a:lnTo>
                <a:lnTo>
                  <a:pt x="5715" y="7310"/>
                </a:lnTo>
                <a:lnTo>
                  <a:pt x="4961" y="7310"/>
                </a:lnTo>
                <a:lnTo>
                  <a:pt x="4961" y="7232"/>
                </a:lnTo>
                <a:lnTo>
                  <a:pt x="4961" y="7154"/>
                </a:lnTo>
                <a:lnTo>
                  <a:pt x="4961" y="7077"/>
                </a:lnTo>
                <a:lnTo>
                  <a:pt x="4961" y="6999"/>
                </a:lnTo>
                <a:lnTo>
                  <a:pt x="4961" y="6921"/>
                </a:lnTo>
                <a:lnTo>
                  <a:pt x="4961" y="6843"/>
                </a:lnTo>
                <a:lnTo>
                  <a:pt x="4961" y="6765"/>
                </a:lnTo>
                <a:lnTo>
                  <a:pt x="4961" y="6688"/>
                </a:lnTo>
                <a:lnTo>
                  <a:pt x="4961" y="6610"/>
                </a:lnTo>
                <a:lnTo>
                  <a:pt x="3452" y="6610"/>
                </a:lnTo>
                <a:lnTo>
                  <a:pt x="3452" y="6532"/>
                </a:lnTo>
                <a:lnTo>
                  <a:pt x="3452" y="6454"/>
                </a:lnTo>
                <a:lnTo>
                  <a:pt x="3452" y="6377"/>
                </a:lnTo>
                <a:lnTo>
                  <a:pt x="3452" y="6299"/>
                </a:lnTo>
                <a:lnTo>
                  <a:pt x="3452" y="6221"/>
                </a:lnTo>
                <a:lnTo>
                  <a:pt x="3452" y="6143"/>
                </a:lnTo>
                <a:lnTo>
                  <a:pt x="3452" y="6066"/>
                </a:lnTo>
                <a:lnTo>
                  <a:pt x="3452" y="5988"/>
                </a:lnTo>
                <a:lnTo>
                  <a:pt x="3452" y="5910"/>
                </a:lnTo>
                <a:lnTo>
                  <a:pt x="3452" y="5832"/>
                </a:lnTo>
                <a:lnTo>
                  <a:pt x="3452" y="5754"/>
                </a:lnTo>
                <a:lnTo>
                  <a:pt x="3452" y="5677"/>
                </a:lnTo>
                <a:lnTo>
                  <a:pt x="3452" y="5599"/>
                </a:lnTo>
                <a:lnTo>
                  <a:pt x="3452" y="5521"/>
                </a:lnTo>
                <a:lnTo>
                  <a:pt x="3452" y="5443"/>
                </a:lnTo>
                <a:lnTo>
                  <a:pt x="3452" y="5366"/>
                </a:lnTo>
                <a:lnTo>
                  <a:pt x="3452" y="5288"/>
                </a:lnTo>
                <a:lnTo>
                  <a:pt x="3452" y="5210"/>
                </a:lnTo>
                <a:lnTo>
                  <a:pt x="3452" y="5132"/>
                </a:lnTo>
                <a:lnTo>
                  <a:pt x="3452" y="5055"/>
                </a:lnTo>
                <a:lnTo>
                  <a:pt x="3452" y="4977"/>
                </a:lnTo>
                <a:lnTo>
                  <a:pt x="3452" y="4899"/>
                </a:lnTo>
                <a:lnTo>
                  <a:pt x="3452" y="4821"/>
                </a:lnTo>
                <a:lnTo>
                  <a:pt x="3452" y="4743"/>
                </a:lnTo>
                <a:lnTo>
                  <a:pt x="3452" y="4666"/>
                </a:lnTo>
                <a:lnTo>
                  <a:pt x="3452" y="4588"/>
                </a:lnTo>
                <a:lnTo>
                  <a:pt x="3452" y="4510"/>
                </a:lnTo>
                <a:lnTo>
                  <a:pt x="3452" y="4432"/>
                </a:lnTo>
                <a:lnTo>
                  <a:pt x="3452" y="4355"/>
                </a:lnTo>
                <a:lnTo>
                  <a:pt x="3452" y="4277"/>
                </a:lnTo>
                <a:lnTo>
                  <a:pt x="3452" y="4199"/>
                </a:lnTo>
                <a:lnTo>
                  <a:pt x="3452" y="4121"/>
                </a:lnTo>
                <a:lnTo>
                  <a:pt x="3452" y="4044"/>
                </a:lnTo>
                <a:lnTo>
                  <a:pt x="3452" y="3966"/>
                </a:lnTo>
                <a:lnTo>
                  <a:pt x="3452" y="3888"/>
                </a:lnTo>
                <a:lnTo>
                  <a:pt x="3452" y="3810"/>
                </a:lnTo>
                <a:lnTo>
                  <a:pt x="3452" y="3732"/>
                </a:lnTo>
                <a:lnTo>
                  <a:pt x="3452" y="3655"/>
                </a:lnTo>
                <a:lnTo>
                  <a:pt x="3452" y="3577"/>
                </a:lnTo>
                <a:lnTo>
                  <a:pt x="3452" y="3499"/>
                </a:lnTo>
                <a:lnTo>
                  <a:pt x="3452" y="3421"/>
                </a:lnTo>
                <a:lnTo>
                  <a:pt x="3452" y="3344"/>
                </a:lnTo>
                <a:lnTo>
                  <a:pt x="3452" y="3266"/>
                </a:lnTo>
                <a:lnTo>
                  <a:pt x="3452" y="3188"/>
                </a:lnTo>
                <a:lnTo>
                  <a:pt x="3452" y="3110"/>
                </a:lnTo>
                <a:lnTo>
                  <a:pt x="3452" y="3033"/>
                </a:lnTo>
                <a:lnTo>
                  <a:pt x="3452" y="2955"/>
                </a:lnTo>
                <a:lnTo>
                  <a:pt x="3452" y="2877"/>
                </a:lnTo>
                <a:lnTo>
                  <a:pt x="3452" y="2799"/>
                </a:lnTo>
                <a:lnTo>
                  <a:pt x="3452" y="2721"/>
                </a:lnTo>
                <a:lnTo>
                  <a:pt x="3452" y="2644"/>
                </a:lnTo>
                <a:lnTo>
                  <a:pt x="3452" y="2566"/>
                </a:lnTo>
                <a:lnTo>
                  <a:pt x="3452" y="2488"/>
                </a:lnTo>
                <a:lnTo>
                  <a:pt x="3452" y="2410"/>
                </a:lnTo>
                <a:lnTo>
                  <a:pt x="3452" y="2333"/>
                </a:lnTo>
                <a:lnTo>
                  <a:pt x="3452" y="2255"/>
                </a:lnTo>
                <a:lnTo>
                  <a:pt x="3452" y="2177"/>
                </a:lnTo>
                <a:lnTo>
                  <a:pt x="3452" y="2099"/>
                </a:lnTo>
                <a:lnTo>
                  <a:pt x="3452" y="2022"/>
                </a:lnTo>
                <a:lnTo>
                  <a:pt x="3452" y="1944"/>
                </a:lnTo>
                <a:lnTo>
                  <a:pt x="3452" y="1866"/>
                </a:lnTo>
                <a:lnTo>
                  <a:pt x="2697" y="1866"/>
                </a:lnTo>
                <a:lnTo>
                  <a:pt x="2697" y="1788"/>
                </a:lnTo>
                <a:lnTo>
                  <a:pt x="2697" y="1710"/>
                </a:lnTo>
                <a:lnTo>
                  <a:pt x="2697" y="1633"/>
                </a:lnTo>
                <a:lnTo>
                  <a:pt x="2697" y="1555"/>
                </a:lnTo>
                <a:lnTo>
                  <a:pt x="2697" y="1477"/>
                </a:lnTo>
                <a:lnTo>
                  <a:pt x="2697" y="1399"/>
                </a:lnTo>
                <a:lnTo>
                  <a:pt x="2697" y="1322"/>
                </a:lnTo>
                <a:lnTo>
                  <a:pt x="2697" y="1244"/>
                </a:lnTo>
                <a:lnTo>
                  <a:pt x="2697" y="1166"/>
                </a:lnTo>
                <a:lnTo>
                  <a:pt x="2697" y="1088"/>
                </a:lnTo>
                <a:lnTo>
                  <a:pt x="2697" y="1011"/>
                </a:lnTo>
                <a:lnTo>
                  <a:pt x="2697" y="933"/>
                </a:lnTo>
                <a:lnTo>
                  <a:pt x="2697" y="855"/>
                </a:lnTo>
                <a:lnTo>
                  <a:pt x="2697" y="777"/>
                </a:lnTo>
                <a:lnTo>
                  <a:pt x="1943" y="777"/>
                </a:lnTo>
                <a:lnTo>
                  <a:pt x="1943" y="699"/>
                </a:lnTo>
                <a:lnTo>
                  <a:pt x="1943" y="622"/>
                </a:lnTo>
                <a:lnTo>
                  <a:pt x="1943" y="544"/>
                </a:lnTo>
                <a:lnTo>
                  <a:pt x="1943" y="466"/>
                </a:lnTo>
                <a:lnTo>
                  <a:pt x="1943" y="388"/>
                </a:lnTo>
                <a:lnTo>
                  <a:pt x="1943" y="311"/>
                </a:lnTo>
                <a:lnTo>
                  <a:pt x="1943" y="233"/>
                </a:lnTo>
                <a:lnTo>
                  <a:pt x="1943" y="155"/>
                </a:lnTo>
                <a:lnTo>
                  <a:pt x="1943" y="77"/>
                </a:lnTo>
                <a:lnTo>
                  <a:pt x="1943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8" name="Text Box 954">
            <a:extLst>
              <a:ext uri="{FF2B5EF4-FFF2-40B4-BE49-F238E27FC236}">
                <a16:creationId xmlns:a16="http://schemas.microsoft.com/office/drawing/2014/main" id="{60CBF4BE-3B3A-1342-8A0D-576A154F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060" y="3474967"/>
            <a:ext cx="12001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integral, min,max</a:t>
            </a:r>
          </a:p>
        </p:txBody>
      </p:sp>
      <p:sp>
        <p:nvSpPr>
          <p:cNvPr id="959" name="Text Box 955">
            <a:extLst>
              <a:ext uri="{FF2B5EF4-FFF2-40B4-BE49-F238E27FC236}">
                <a16:creationId xmlns:a16="http://schemas.microsoft.com/office/drawing/2014/main" id="{C1154EE9-20AA-3541-BB45-5F3C4D0E0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260" y="1601717"/>
            <a:ext cx="914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mean, std</a:t>
            </a:r>
          </a:p>
        </p:txBody>
      </p:sp>
      <p:sp>
        <p:nvSpPr>
          <p:cNvPr id="960" name="Text Box 956">
            <a:extLst>
              <a:ext uri="{FF2B5EF4-FFF2-40B4-BE49-F238E27FC236}">
                <a16:creationId xmlns:a16="http://schemas.microsoft.com/office/drawing/2014/main" id="{E143BEA9-AD41-1B4E-87EB-9B7097836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460" y="1601717"/>
            <a:ext cx="1143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range, quantile</a:t>
            </a:r>
          </a:p>
        </p:txBody>
      </p:sp>
      <p:sp>
        <p:nvSpPr>
          <p:cNvPr id="961" name="Text Box 957">
            <a:extLst>
              <a:ext uri="{FF2B5EF4-FFF2-40B4-BE49-F238E27FC236}">
                <a16:creationId xmlns:a16="http://schemas.microsoft.com/office/drawing/2014/main" id="{DFE743F3-F3D6-3A4A-9D99-AD544D75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860" y="1765230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min,max</a:t>
            </a:r>
          </a:p>
        </p:txBody>
      </p:sp>
      <p:sp>
        <p:nvSpPr>
          <p:cNvPr id="962" name="Text Box 958">
            <a:extLst>
              <a:ext uri="{FF2B5EF4-FFF2-40B4-BE49-F238E27FC236}">
                <a16:creationId xmlns:a16="http://schemas.microsoft.com/office/drawing/2014/main" id="{4AB97066-9E20-2E40-A7CA-D5075B146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260" y="3255892"/>
            <a:ext cx="1066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min,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max, mean</a:t>
            </a:r>
          </a:p>
        </p:txBody>
      </p:sp>
      <p:sp>
        <p:nvSpPr>
          <p:cNvPr id="963" name="Text Box 959">
            <a:extLst>
              <a:ext uri="{FF2B5EF4-FFF2-40B4-BE49-F238E27FC236}">
                <a16:creationId xmlns:a16="http://schemas.microsoft.com/office/drawing/2014/main" id="{62756F50-A674-2B4B-968D-60A967F61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460" y="5335517"/>
            <a:ext cx="990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min, mean</a:t>
            </a:r>
          </a:p>
        </p:txBody>
      </p:sp>
      <p:sp>
        <p:nvSpPr>
          <p:cNvPr id="964" name="Text Box 961">
            <a:extLst>
              <a:ext uri="{FF2B5EF4-FFF2-40B4-BE49-F238E27FC236}">
                <a16:creationId xmlns:a16="http://schemas.microsoft.com/office/drawing/2014/main" id="{DC9F5037-880C-1B44-B5E0-724E4D7D3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660" y="3255892"/>
            <a:ext cx="914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sample data, range</a:t>
            </a:r>
          </a:p>
        </p:txBody>
      </p:sp>
      <p:sp>
        <p:nvSpPr>
          <p:cNvPr id="965" name="Text Box 962">
            <a:extLst>
              <a:ext uri="{FF2B5EF4-FFF2-40B4-BE49-F238E27FC236}">
                <a16:creationId xmlns:a16="http://schemas.microsoft.com/office/drawing/2014/main" id="{AF23FA98-82DE-E74F-9DE2-167BF473C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60" y="5335517"/>
            <a:ext cx="1143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>
                <a:latin typeface="Times New Roman" panose="02020603050405020304" pitchFamily="18" charset="0"/>
              </a:rPr>
              <a:t>min,max, mean,std</a:t>
            </a:r>
          </a:p>
        </p:txBody>
      </p:sp>
      <p:sp>
        <p:nvSpPr>
          <p:cNvPr id="966" name="Text Box 963">
            <a:extLst>
              <a:ext uri="{FF2B5EF4-FFF2-40B4-BE49-F238E27FC236}">
                <a16:creationId xmlns:a16="http://schemas.microsoft.com/office/drawing/2014/main" id="{466D88FB-C682-F441-AAFF-87519E07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460" y="5499030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p-box</a:t>
            </a:r>
          </a:p>
        </p:txBody>
      </p:sp>
      <p:sp>
        <p:nvSpPr>
          <p:cNvPr id="967" name="Freeform 965">
            <a:extLst>
              <a:ext uri="{FF2B5EF4-FFF2-40B4-BE49-F238E27FC236}">
                <a16:creationId xmlns:a16="http://schemas.microsoft.com/office/drawing/2014/main" id="{FB4CDA13-CFA5-F04D-938C-0526A111BED3}"/>
              </a:ext>
            </a:extLst>
          </p:cNvPr>
          <p:cNvSpPr>
            <a:spLocks/>
          </p:cNvSpPr>
          <p:nvPr/>
        </p:nvSpPr>
        <p:spPr bwMode="auto">
          <a:xfrm>
            <a:off x="7566585" y="649217"/>
            <a:ext cx="1571625" cy="1501775"/>
          </a:xfrm>
          <a:custGeom>
            <a:avLst/>
            <a:gdLst>
              <a:gd name="T0" fmla="*/ 0 w 990"/>
              <a:gd name="T1" fmla="*/ 2147483647 h 946"/>
              <a:gd name="T2" fmla="*/ 2147483647 w 990"/>
              <a:gd name="T3" fmla="*/ 2147483647 h 946"/>
              <a:gd name="T4" fmla="*/ 2147483647 w 990"/>
              <a:gd name="T5" fmla="*/ 0 h 946"/>
              <a:gd name="T6" fmla="*/ 0 60000 65536"/>
              <a:gd name="T7" fmla="*/ 0 60000 65536"/>
              <a:gd name="T8" fmla="*/ 0 60000 65536"/>
              <a:gd name="T9" fmla="*/ 0 w 990"/>
              <a:gd name="T10" fmla="*/ 0 h 946"/>
              <a:gd name="T11" fmla="*/ 990 w 990"/>
              <a:gd name="T12" fmla="*/ 946 h 9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0" h="946">
                <a:moveTo>
                  <a:pt x="0" y="946"/>
                </a:moveTo>
                <a:lnTo>
                  <a:pt x="114" y="222"/>
                </a:lnTo>
                <a:lnTo>
                  <a:pt x="99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40AFE-CDB3-5941-AA22-8444F6E1C133}"/>
              </a:ext>
            </a:extLst>
          </p:cNvPr>
          <p:cNvSpPr txBox="1"/>
          <p:nvPr/>
        </p:nvSpPr>
        <p:spPr>
          <a:xfrm>
            <a:off x="10351698" y="1270958"/>
            <a:ext cx="1011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p-box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A1C12-2248-774A-B559-94AC1865E19C}"/>
              </a:ext>
            </a:extLst>
          </p:cNvPr>
          <p:cNvSpPr txBox="1"/>
          <p:nvPr/>
        </p:nvSpPr>
        <p:spPr>
          <a:xfrm>
            <a:off x="9935135" y="1999247"/>
            <a:ext cx="203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Max entropy</a:t>
            </a:r>
          </a:p>
        </p:txBody>
      </p:sp>
    </p:spTree>
    <p:extLst>
      <p:ext uri="{BB962C8B-B14F-4D97-AF65-F5344CB8AC3E}">
        <p14:creationId xmlns:p14="http://schemas.microsoft.com/office/powerpoint/2010/main" val="36727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 animBg="1"/>
      <p:bldP spid="58" grpId="0" animBg="1"/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955" grpId="0"/>
      <p:bldP spid="956" grpId="0" animBg="1"/>
      <p:bldP spid="957" grpId="0" animBg="1"/>
      <p:bldP spid="958" grpId="0"/>
      <p:bldP spid="959" grpId="0"/>
      <p:bldP spid="960" grpId="0"/>
      <p:bldP spid="961" grpId="0"/>
      <p:bldP spid="962" grpId="0"/>
      <p:bldP spid="963" grpId="0"/>
      <p:bldP spid="964" grpId="0"/>
      <p:bldP spid="965" grpId="0"/>
      <p:bldP spid="966" grpId="0"/>
      <p:bldP spid="967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2622466" y="549205"/>
            <a:ext cx="6947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with unknown dependencies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AC3-61E8-9B43-9C52-B12430B9DEE4}"/>
              </a:ext>
            </a:extLst>
          </p:cNvPr>
          <p:cNvSpPr txBox="1"/>
          <p:nvPr/>
        </p:nvSpPr>
        <p:spPr>
          <a:xfrm>
            <a:off x="719417" y="1869141"/>
            <a:ext cx="556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 + Y with different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/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(1,24)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blipFill>
                <a:blip r:embed="rId2"/>
                <a:stretch>
                  <a:fillRect r="-101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A909720-F54E-D84E-BCF1-B3BE500F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21F6B-6CE9-4840-B748-9A4E8560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85BA77-CA2E-9B44-BB2A-4CD267686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C89C07-FE8E-5646-A965-A70748E58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B24578-2DDE-C541-BDAC-E2388104C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73218F-6E9B-AD49-80FF-6541953E6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75B360-4DA9-2C46-BCC2-E9109FA9B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510BCA7-DD06-B94C-A970-4F95A05DB402}"/>
              </a:ext>
            </a:extLst>
          </p:cNvPr>
          <p:cNvGrpSpPr/>
          <p:nvPr/>
        </p:nvGrpSpPr>
        <p:grpSpPr>
          <a:xfrm>
            <a:off x="9884534" y="3374213"/>
            <a:ext cx="1195737" cy="801372"/>
            <a:chOff x="9884534" y="3374213"/>
            <a:chExt cx="1195737" cy="8013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D36E5A2-A4A0-1542-B88B-31DE03A6EF1B}"/>
                    </a:ext>
                  </a:extLst>
                </p:cNvPr>
                <p:cNvSpPr txBox="1"/>
                <p:nvPr/>
              </p:nvSpPr>
              <p:spPr>
                <a:xfrm>
                  <a:off x="10280437" y="3806253"/>
                  <a:ext cx="7998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D36E5A2-A4A0-1542-B88B-31DE03A6EF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0437" y="3806253"/>
                  <a:ext cx="799834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CF72D54-6196-2F4A-8CBF-13BB1CDDFF9C}"/>
                </a:ext>
              </a:extLst>
            </p:cNvPr>
            <p:cNvSpPr/>
            <p:nvPr/>
          </p:nvSpPr>
          <p:spPr>
            <a:xfrm>
              <a:off x="9884534" y="3374213"/>
              <a:ext cx="495013" cy="579601"/>
            </a:xfrm>
            <a:custGeom>
              <a:avLst/>
              <a:gdLst>
                <a:gd name="connsiteX0" fmla="*/ 386366 w 386366"/>
                <a:gd name="connsiteY0" fmla="*/ 624677 h 624677"/>
                <a:gd name="connsiteX1" fmla="*/ 309093 w 386366"/>
                <a:gd name="connsiteY1" fmla="*/ 579601 h 624677"/>
                <a:gd name="connsiteX2" fmla="*/ 257578 w 386366"/>
                <a:gd name="connsiteY2" fmla="*/ 534525 h 624677"/>
                <a:gd name="connsiteX3" fmla="*/ 199623 w 386366"/>
                <a:gd name="connsiteY3" fmla="*/ 502328 h 624677"/>
                <a:gd name="connsiteX4" fmla="*/ 160986 w 386366"/>
                <a:gd name="connsiteY4" fmla="*/ 476570 h 624677"/>
                <a:gd name="connsiteX5" fmla="*/ 141668 w 386366"/>
                <a:gd name="connsiteY5" fmla="*/ 463691 h 624677"/>
                <a:gd name="connsiteX6" fmla="*/ 122350 w 386366"/>
                <a:gd name="connsiteY6" fmla="*/ 457252 h 624677"/>
                <a:gd name="connsiteX7" fmla="*/ 90152 w 386366"/>
                <a:gd name="connsiteY7" fmla="*/ 418615 h 624677"/>
                <a:gd name="connsiteX8" fmla="*/ 64395 w 386366"/>
                <a:gd name="connsiteY8" fmla="*/ 373539 h 624677"/>
                <a:gd name="connsiteX9" fmla="*/ 57955 w 386366"/>
                <a:gd name="connsiteY9" fmla="*/ 341342 h 624677"/>
                <a:gd name="connsiteX10" fmla="*/ 51516 w 386366"/>
                <a:gd name="connsiteY10" fmla="*/ 322024 h 624677"/>
                <a:gd name="connsiteX11" fmla="*/ 38637 w 386366"/>
                <a:gd name="connsiteY11" fmla="*/ 109522 h 624677"/>
                <a:gd name="connsiteX12" fmla="*/ 12879 w 386366"/>
                <a:gd name="connsiteY12" fmla="*/ 19370 h 624677"/>
                <a:gd name="connsiteX13" fmla="*/ 0 w 386366"/>
                <a:gd name="connsiteY13" fmla="*/ 52 h 62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6366" h="624677">
                  <a:moveTo>
                    <a:pt x="386366" y="624677"/>
                  </a:moveTo>
                  <a:cubicBezTo>
                    <a:pt x="360608" y="609652"/>
                    <a:pt x="334129" y="595801"/>
                    <a:pt x="309093" y="579601"/>
                  </a:cubicBezTo>
                  <a:cubicBezTo>
                    <a:pt x="241276" y="535719"/>
                    <a:pt x="305504" y="571801"/>
                    <a:pt x="257578" y="534525"/>
                  </a:cubicBezTo>
                  <a:cubicBezTo>
                    <a:pt x="224364" y="508692"/>
                    <a:pt x="228771" y="512043"/>
                    <a:pt x="199623" y="502328"/>
                  </a:cubicBezTo>
                  <a:lnTo>
                    <a:pt x="160986" y="476570"/>
                  </a:lnTo>
                  <a:cubicBezTo>
                    <a:pt x="154547" y="472277"/>
                    <a:pt x="149010" y="466138"/>
                    <a:pt x="141668" y="463691"/>
                  </a:cubicBezTo>
                  <a:lnTo>
                    <a:pt x="122350" y="457252"/>
                  </a:lnTo>
                  <a:cubicBezTo>
                    <a:pt x="90377" y="409292"/>
                    <a:pt x="131467" y="468191"/>
                    <a:pt x="90152" y="418615"/>
                  </a:cubicBezTo>
                  <a:cubicBezTo>
                    <a:pt x="78773" y="404961"/>
                    <a:pt x="72269" y="389287"/>
                    <a:pt x="64395" y="373539"/>
                  </a:cubicBezTo>
                  <a:cubicBezTo>
                    <a:pt x="62248" y="362807"/>
                    <a:pt x="60610" y="351960"/>
                    <a:pt x="57955" y="341342"/>
                  </a:cubicBezTo>
                  <a:cubicBezTo>
                    <a:pt x="56309" y="334757"/>
                    <a:pt x="51983" y="328796"/>
                    <a:pt x="51516" y="322024"/>
                  </a:cubicBezTo>
                  <a:cubicBezTo>
                    <a:pt x="43316" y="203125"/>
                    <a:pt x="53294" y="192577"/>
                    <a:pt x="38637" y="109522"/>
                  </a:cubicBezTo>
                  <a:cubicBezTo>
                    <a:pt x="21659" y="13311"/>
                    <a:pt x="36519" y="74532"/>
                    <a:pt x="12879" y="19370"/>
                  </a:cubicBezTo>
                  <a:cubicBezTo>
                    <a:pt x="3727" y="-1985"/>
                    <a:pt x="13871" y="52"/>
                    <a:pt x="0" y="5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1DBB5F-3636-804B-8DB8-FEFB4EFDBDC3}"/>
              </a:ext>
            </a:extLst>
          </p:cNvPr>
          <p:cNvGrpSpPr/>
          <p:nvPr/>
        </p:nvGrpSpPr>
        <p:grpSpPr>
          <a:xfrm>
            <a:off x="10064839" y="3045854"/>
            <a:ext cx="1191763" cy="549853"/>
            <a:chOff x="10064839" y="3045854"/>
            <a:chExt cx="1191763" cy="5498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189F4-3A82-6B46-B52E-48DAFF15B882}"/>
                    </a:ext>
                  </a:extLst>
                </p:cNvPr>
                <p:cNvSpPr txBox="1"/>
                <p:nvPr/>
              </p:nvSpPr>
              <p:spPr>
                <a:xfrm>
                  <a:off x="10280437" y="3226375"/>
                  <a:ext cx="9761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189F4-3A82-6B46-B52E-48DAFF15B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0437" y="3226375"/>
                  <a:ext cx="97616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F96C755-D20A-F545-A9D3-B106E7CF77C2}"/>
                </a:ext>
              </a:extLst>
            </p:cNvPr>
            <p:cNvSpPr/>
            <p:nvPr/>
          </p:nvSpPr>
          <p:spPr>
            <a:xfrm>
              <a:off x="10064839" y="3045854"/>
              <a:ext cx="302654" cy="379926"/>
            </a:xfrm>
            <a:custGeom>
              <a:avLst/>
              <a:gdLst>
                <a:gd name="connsiteX0" fmla="*/ 302654 w 302654"/>
                <a:gd name="connsiteY0" fmla="*/ 379926 h 379926"/>
                <a:gd name="connsiteX1" fmla="*/ 270457 w 302654"/>
                <a:gd name="connsiteY1" fmla="*/ 373487 h 379926"/>
                <a:gd name="connsiteX2" fmla="*/ 238260 w 302654"/>
                <a:gd name="connsiteY2" fmla="*/ 354169 h 379926"/>
                <a:gd name="connsiteX3" fmla="*/ 212502 w 302654"/>
                <a:gd name="connsiteY3" fmla="*/ 341290 h 379926"/>
                <a:gd name="connsiteX4" fmla="*/ 180305 w 302654"/>
                <a:gd name="connsiteY4" fmla="*/ 296214 h 379926"/>
                <a:gd name="connsiteX5" fmla="*/ 167426 w 302654"/>
                <a:gd name="connsiteY5" fmla="*/ 270456 h 379926"/>
                <a:gd name="connsiteX6" fmla="*/ 148107 w 302654"/>
                <a:gd name="connsiteY6" fmla="*/ 199622 h 379926"/>
                <a:gd name="connsiteX7" fmla="*/ 135229 w 302654"/>
                <a:gd name="connsiteY7" fmla="*/ 148107 h 379926"/>
                <a:gd name="connsiteX8" fmla="*/ 115910 w 302654"/>
                <a:gd name="connsiteY8" fmla="*/ 122349 h 379926"/>
                <a:gd name="connsiteX9" fmla="*/ 96592 w 302654"/>
                <a:gd name="connsiteY9" fmla="*/ 90152 h 379926"/>
                <a:gd name="connsiteX10" fmla="*/ 70834 w 302654"/>
                <a:gd name="connsiteY10" fmla="*/ 38636 h 379926"/>
                <a:gd name="connsiteX11" fmla="*/ 51516 w 302654"/>
                <a:gd name="connsiteY11" fmla="*/ 25757 h 379926"/>
                <a:gd name="connsiteX12" fmla="*/ 0 w 302654"/>
                <a:gd name="connsiteY12" fmla="*/ 0 h 3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654" h="379926">
                  <a:moveTo>
                    <a:pt x="302654" y="379926"/>
                  </a:moveTo>
                  <a:cubicBezTo>
                    <a:pt x="291922" y="377780"/>
                    <a:pt x="280619" y="377552"/>
                    <a:pt x="270457" y="373487"/>
                  </a:cubicBezTo>
                  <a:cubicBezTo>
                    <a:pt x="258836" y="368839"/>
                    <a:pt x="249201" y="360247"/>
                    <a:pt x="238260" y="354169"/>
                  </a:cubicBezTo>
                  <a:cubicBezTo>
                    <a:pt x="229869" y="349507"/>
                    <a:pt x="221088" y="345583"/>
                    <a:pt x="212502" y="341290"/>
                  </a:cubicBezTo>
                  <a:cubicBezTo>
                    <a:pt x="204213" y="330238"/>
                    <a:pt x="187836" y="309392"/>
                    <a:pt x="180305" y="296214"/>
                  </a:cubicBezTo>
                  <a:cubicBezTo>
                    <a:pt x="175542" y="287879"/>
                    <a:pt x="171719" y="279042"/>
                    <a:pt x="167426" y="270456"/>
                  </a:cubicBezTo>
                  <a:cubicBezTo>
                    <a:pt x="151852" y="161451"/>
                    <a:pt x="172692" y="273378"/>
                    <a:pt x="148107" y="199622"/>
                  </a:cubicBezTo>
                  <a:cubicBezTo>
                    <a:pt x="142510" y="182830"/>
                    <a:pt x="142037" y="164446"/>
                    <a:pt x="135229" y="148107"/>
                  </a:cubicBezTo>
                  <a:cubicBezTo>
                    <a:pt x="131101" y="138200"/>
                    <a:pt x="121863" y="131279"/>
                    <a:pt x="115910" y="122349"/>
                  </a:cubicBezTo>
                  <a:cubicBezTo>
                    <a:pt x="108967" y="111935"/>
                    <a:pt x="102526" y="101172"/>
                    <a:pt x="96592" y="90152"/>
                  </a:cubicBezTo>
                  <a:cubicBezTo>
                    <a:pt x="87490" y="73248"/>
                    <a:pt x="86808" y="49286"/>
                    <a:pt x="70834" y="38636"/>
                  </a:cubicBezTo>
                  <a:cubicBezTo>
                    <a:pt x="64395" y="34343"/>
                    <a:pt x="58310" y="29463"/>
                    <a:pt x="51516" y="25757"/>
                  </a:cubicBezTo>
                  <a:cubicBezTo>
                    <a:pt x="34661" y="16564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8422D-6629-6D49-A88C-0B878A92F705}"/>
              </a:ext>
            </a:extLst>
          </p:cNvPr>
          <p:cNvGrpSpPr/>
          <p:nvPr/>
        </p:nvGrpSpPr>
        <p:grpSpPr>
          <a:xfrm>
            <a:off x="8422257" y="3066201"/>
            <a:ext cx="980139" cy="813379"/>
            <a:chOff x="8422257" y="3066201"/>
            <a:chExt cx="980139" cy="813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39BAFAB-37D4-2D4C-ACB5-EC18BCF8B599}"/>
                    </a:ext>
                  </a:extLst>
                </p:cNvPr>
                <p:cNvSpPr txBox="1"/>
                <p:nvPr/>
              </p:nvSpPr>
              <p:spPr>
                <a:xfrm>
                  <a:off x="8422257" y="3066201"/>
                  <a:ext cx="7998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39BAFAB-37D4-2D4C-ACB5-EC18BCF8B5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2257" y="3066201"/>
                  <a:ext cx="799834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A9A456C-A249-5B47-8FA3-5F9CA6461676}"/>
                </a:ext>
              </a:extLst>
            </p:cNvPr>
            <p:cNvSpPr/>
            <p:nvPr/>
          </p:nvSpPr>
          <p:spPr>
            <a:xfrm>
              <a:off x="9029264" y="3381250"/>
              <a:ext cx="373132" cy="498330"/>
            </a:xfrm>
            <a:custGeom>
              <a:avLst/>
              <a:gdLst>
                <a:gd name="connsiteX0" fmla="*/ 0 w 309092"/>
                <a:gd name="connsiteY0" fmla="*/ 0 h 450760"/>
                <a:gd name="connsiteX1" fmla="*/ 167425 w 309092"/>
                <a:gd name="connsiteY1" fmla="*/ 347729 h 450760"/>
                <a:gd name="connsiteX2" fmla="*/ 206061 w 309092"/>
                <a:gd name="connsiteY2" fmla="*/ 392805 h 450760"/>
                <a:gd name="connsiteX3" fmla="*/ 225380 w 309092"/>
                <a:gd name="connsiteY3" fmla="*/ 412123 h 450760"/>
                <a:gd name="connsiteX4" fmla="*/ 251138 w 309092"/>
                <a:gd name="connsiteY4" fmla="*/ 425002 h 450760"/>
                <a:gd name="connsiteX5" fmla="*/ 270456 w 309092"/>
                <a:gd name="connsiteY5" fmla="*/ 437881 h 450760"/>
                <a:gd name="connsiteX6" fmla="*/ 309092 w 309092"/>
                <a:gd name="connsiteY6" fmla="*/ 450760 h 45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092" h="450760">
                  <a:moveTo>
                    <a:pt x="0" y="0"/>
                  </a:moveTo>
                  <a:cubicBezTo>
                    <a:pt x="55808" y="115910"/>
                    <a:pt x="110677" y="232276"/>
                    <a:pt x="167425" y="347729"/>
                  </a:cubicBezTo>
                  <a:cubicBezTo>
                    <a:pt x="190261" y="394188"/>
                    <a:pt x="176616" y="368268"/>
                    <a:pt x="206061" y="392805"/>
                  </a:cubicBezTo>
                  <a:cubicBezTo>
                    <a:pt x="213057" y="398635"/>
                    <a:pt x="217969" y="406830"/>
                    <a:pt x="225380" y="412123"/>
                  </a:cubicBezTo>
                  <a:cubicBezTo>
                    <a:pt x="233191" y="417702"/>
                    <a:pt x="242803" y="420239"/>
                    <a:pt x="251138" y="425002"/>
                  </a:cubicBezTo>
                  <a:cubicBezTo>
                    <a:pt x="257857" y="428842"/>
                    <a:pt x="263384" y="434738"/>
                    <a:pt x="270456" y="437881"/>
                  </a:cubicBezTo>
                  <a:cubicBezTo>
                    <a:pt x="282861" y="443395"/>
                    <a:pt x="309092" y="450760"/>
                    <a:pt x="309092" y="450760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16F3A-CFCF-A149-8CFF-56C932E65A63}"/>
              </a:ext>
            </a:extLst>
          </p:cNvPr>
          <p:cNvGrpSpPr/>
          <p:nvPr/>
        </p:nvGrpSpPr>
        <p:grpSpPr>
          <a:xfrm>
            <a:off x="8082092" y="2609089"/>
            <a:ext cx="1699412" cy="369332"/>
            <a:chOff x="8082092" y="2609089"/>
            <a:chExt cx="169941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16C99FB-E83C-8246-94E9-A3559AD67BC8}"/>
                    </a:ext>
                  </a:extLst>
                </p:cNvPr>
                <p:cNvSpPr txBox="1"/>
                <p:nvPr/>
              </p:nvSpPr>
              <p:spPr>
                <a:xfrm>
                  <a:off x="8082092" y="2609089"/>
                  <a:ext cx="11492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=−0.5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16C99FB-E83C-8246-94E9-A3559AD67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2092" y="2609089"/>
                  <a:ext cx="114928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3B34836-86B4-5447-9B4F-CD4BAAA5F53E}"/>
                </a:ext>
              </a:extLst>
            </p:cNvPr>
            <p:cNvSpPr/>
            <p:nvPr/>
          </p:nvSpPr>
          <p:spPr>
            <a:xfrm>
              <a:off x="9144000" y="2684733"/>
              <a:ext cx="637504" cy="122861"/>
            </a:xfrm>
            <a:custGeom>
              <a:avLst/>
              <a:gdLst>
                <a:gd name="connsiteX0" fmla="*/ 0 w 637504"/>
                <a:gd name="connsiteY0" fmla="*/ 84225 h 122861"/>
                <a:gd name="connsiteX1" fmla="*/ 302654 w 637504"/>
                <a:gd name="connsiteY1" fmla="*/ 6952 h 122861"/>
                <a:gd name="connsiteX2" fmla="*/ 347730 w 637504"/>
                <a:gd name="connsiteY2" fmla="*/ 26270 h 122861"/>
                <a:gd name="connsiteX3" fmla="*/ 367048 w 637504"/>
                <a:gd name="connsiteY3" fmla="*/ 32709 h 122861"/>
                <a:gd name="connsiteX4" fmla="*/ 392806 w 637504"/>
                <a:gd name="connsiteY4" fmla="*/ 45588 h 122861"/>
                <a:gd name="connsiteX5" fmla="*/ 412124 w 637504"/>
                <a:gd name="connsiteY5" fmla="*/ 52028 h 122861"/>
                <a:gd name="connsiteX6" fmla="*/ 431442 w 637504"/>
                <a:gd name="connsiteY6" fmla="*/ 64906 h 122861"/>
                <a:gd name="connsiteX7" fmla="*/ 457200 w 637504"/>
                <a:gd name="connsiteY7" fmla="*/ 77785 h 122861"/>
                <a:gd name="connsiteX8" fmla="*/ 495837 w 637504"/>
                <a:gd name="connsiteY8" fmla="*/ 90664 h 122861"/>
                <a:gd name="connsiteX9" fmla="*/ 515155 w 637504"/>
                <a:gd name="connsiteY9" fmla="*/ 103543 h 122861"/>
                <a:gd name="connsiteX10" fmla="*/ 618186 w 637504"/>
                <a:gd name="connsiteY10" fmla="*/ 116422 h 122861"/>
                <a:gd name="connsiteX11" fmla="*/ 637504 w 637504"/>
                <a:gd name="connsiteY11" fmla="*/ 122861 h 12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504" h="122861">
                  <a:moveTo>
                    <a:pt x="0" y="84225"/>
                  </a:moveTo>
                  <a:cubicBezTo>
                    <a:pt x="201440" y="-250"/>
                    <a:pt x="141875" y="-9972"/>
                    <a:pt x="302654" y="6952"/>
                  </a:cubicBezTo>
                  <a:cubicBezTo>
                    <a:pt x="316001" y="8357"/>
                    <a:pt x="337225" y="21768"/>
                    <a:pt x="347730" y="26270"/>
                  </a:cubicBezTo>
                  <a:cubicBezTo>
                    <a:pt x="353969" y="28944"/>
                    <a:pt x="360809" y="30035"/>
                    <a:pt x="367048" y="32709"/>
                  </a:cubicBezTo>
                  <a:cubicBezTo>
                    <a:pt x="375871" y="36490"/>
                    <a:pt x="383983" y="41806"/>
                    <a:pt x="392806" y="45588"/>
                  </a:cubicBezTo>
                  <a:cubicBezTo>
                    <a:pt x="399045" y="48262"/>
                    <a:pt x="406053" y="48992"/>
                    <a:pt x="412124" y="52028"/>
                  </a:cubicBezTo>
                  <a:cubicBezTo>
                    <a:pt x="419046" y="55489"/>
                    <a:pt x="424723" y="61066"/>
                    <a:pt x="431442" y="64906"/>
                  </a:cubicBezTo>
                  <a:cubicBezTo>
                    <a:pt x="439777" y="69669"/>
                    <a:pt x="448287" y="74220"/>
                    <a:pt x="457200" y="77785"/>
                  </a:cubicBezTo>
                  <a:cubicBezTo>
                    <a:pt x="469805" y="82827"/>
                    <a:pt x="495837" y="90664"/>
                    <a:pt x="495837" y="90664"/>
                  </a:cubicBezTo>
                  <a:cubicBezTo>
                    <a:pt x="502276" y="94957"/>
                    <a:pt x="507742" y="101319"/>
                    <a:pt x="515155" y="103543"/>
                  </a:cubicBezTo>
                  <a:cubicBezTo>
                    <a:pt x="525959" y="106784"/>
                    <a:pt x="613678" y="115921"/>
                    <a:pt x="618186" y="116422"/>
                  </a:cubicBezTo>
                  <a:lnTo>
                    <a:pt x="637504" y="122861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D23CEC-11D5-8F4D-948C-5E437DF79226}"/>
              </a:ext>
            </a:extLst>
          </p:cNvPr>
          <p:cNvGrpSpPr/>
          <p:nvPr/>
        </p:nvGrpSpPr>
        <p:grpSpPr>
          <a:xfrm>
            <a:off x="8335695" y="2035205"/>
            <a:ext cx="1207550" cy="369332"/>
            <a:chOff x="8335695" y="2035205"/>
            <a:chExt cx="1207550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F2544D-FC2D-504E-A88F-EC3374BFE97D}"/>
                    </a:ext>
                  </a:extLst>
                </p:cNvPr>
                <p:cNvSpPr txBox="1"/>
                <p:nvPr/>
              </p:nvSpPr>
              <p:spPr>
                <a:xfrm>
                  <a:off x="8335695" y="2035205"/>
                  <a:ext cx="9729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oMath>
                    </m:oMathPara>
                  </a14:m>
                  <a:endParaRPr 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F2544D-FC2D-504E-A88F-EC3374BFE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5695" y="2035205"/>
                  <a:ext cx="972959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CEA5EED-C07F-A146-B22D-09A2588470BE}"/>
                </a:ext>
              </a:extLst>
            </p:cNvPr>
            <p:cNvSpPr/>
            <p:nvPr/>
          </p:nvSpPr>
          <p:spPr>
            <a:xfrm>
              <a:off x="9201955" y="2228045"/>
              <a:ext cx="341290" cy="45322"/>
            </a:xfrm>
            <a:custGeom>
              <a:avLst/>
              <a:gdLst>
                <a:gd name="connsiteX0" fmla="*/ 0 w 341290"/>
                <a:gd name="connsiteY0" fmla="*/ 0 h 45322"/>
                <a:gd name="connsiteX1" fmla="*/ 160986 w 341290"/>
                <a:gd name="connsiteY1" fmla="*/ 32197 h 45322"/>
                <a:gd name="connsiteX2" fmla="*/ 199622 w 341290"/>
                <a:gd name="connsiteY2" fmla="*/ 45076 h 45322"/>
                <a:gd name="connsiteX3" fmla="*/ 289775 w 341290"/>
                <a:gd name="connsiteY3" fmla="*/ 38637 h 45322"/>
                <a:gd name="connsiteX4" fmla="*/ 341290 w 341290"/>
                <a:gd name="connsiteY4" fmla="*/ 32197 h 4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290" h="45322">
                  <a:moveTo>
                    <a:pt x="0" y="0"/>
                  </a:moveTo>
                  <a:cubicBezTo>
                    <a:pt x="53662" y="10732"/>
                    <a:pt x="107605" y="20143"/>
                    <a:pt x="160986" y="32197"/>
                  </a:cubicBezTo>
                  <a:cubicBezTo>
                    <a:pt x="174228" y="35187"/>
                    <a:pt x="186064" y="44398"/>
                    <a:pt x="199622" y="45076"/>
                  </a:cubicBezTo>
                  <a:cubicBezTo>
                    <a:pt x="229712" y="46581"/>
                    <a:pt x="259724" y="40783"/>
                    <a:pt x="289775" y="38637"/>
                  </a:cubicBezTo>
                  <a:cubicBezTo>
                    <a:pt x="328286" y="30934"/>
                    <a:pt x="311027" y="32197"/>
                    <a:pt x="341290" y="32197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08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2622466" y="549205"/>
            <a:ext cx="6947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with unknown dependencies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AC3-61E8-9B43-9C52-B12430B9DEE4}"/>
              </a:ext>
            </a:extLst>
          </p:cNvPr>
          <p:cNvSpPr txBox="1"/>
          <p:nvPr/>
        </p:nvSpPr>
        <p:spPr>
          <a:xfrm>
            <a:off x="719417" y="1869141"/>
            <a:ext cx="556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 + Y with different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/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(1,24)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blipFill>
                <a:blip r:embed="rId2"/>
                <a:stretch>
                  <a:fillRect r="-101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A909720-F54E-D84E-BCF1-B3BE500F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21F6B-6CE9-4840-B748-9A4E8560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85BA77-CA2E-9B44-BB2A-4CD267686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75B360-4DA9-2C46-BCC2-E9109FA9B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59F662-4551-CC48-9564-DE8F23C0ACBC}"/>
              </a:ext>
            </a:extLst>
          </p:cNvPr>
          <p:cNvSpPr txBox="1"/>
          <p:nvPr/>
        </p:nvSpPr>
        <p:spPr>
          <a:xfrm>
            <a:off x="719416" y="3429000"/>
            <a:ext cx="4724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Arithmetic with bounds on :</a:t>
            </a:r>
          </a:p>
          <a:p>
            <a:pPr marL="1371600" lvl="2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all gaussian copulas</a:t>
            </a:r>
          </a:p>
        </p:txBody>
      </p:sp>
    </p:spTree>
    <p:extLst>
      <p:ext uri="{BB962C8B-B14F-4D97-AF65-F5344CB8AC3E}">
        <p14:creationId xmlns:p14="http://schemas.microsoft.com/office/powerpoint/2010/main" val="29769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2622466" y="549205"/>
            <a:ext cx="6947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with unknown dependencies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AC3-61E8-9B43-9C52-B12430B9DEE4}"/>
              </a:ext>
            </a:extLst>
          </p:cNvPr>
          <p:cNvSpPr txBox="1"/>
          <p:nvPr/>
        </p:nvSpPr>
        <p:spPr>
          <a:xfrm>
            <a:off x="719417" y="1869141"/>
            <a:ext cx="556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 + Y with different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/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(1,24)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blipFill>
                <a:blip r:embed="rId2"/>
                <a:stretch>
                  <a:fillRect r="-101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A909720-F54E-D84E-BCF1-B3BE500F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21F6B-6CE9-4840-B748-9A4E8560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85BA77-CA2E-9B44-BB2A-4CD267686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75B360-4DA9-2C46-BCC2-E9109FA9B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6DCD16-5F73-AC47-850D-4FB8455D3B48}"/>
              </a:ext>
            </a:extLst>
          </p:cNvPr>
          <p:cNvSpPr txBox="1"/>
          <p:nvPr/>
        </p:nvSpPr>
        <p:spPr>
          <a:xfrm>
            <a:off x="719416" y="3429000"/>
            <a:ext cx="4724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Arithmetic with bounds on :</a:t>
            </a:r>
          </a:p>
          <a:p>
            <a:pPr marL="1371600" lvl="2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all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CF436E-9E2C-D14D-A275-F65E55FFA362}"/>
                  </a:ext>
                </a:extLst>
              </p:cNvPr>
              <p:cNvSpPr txBox="1"/>
              <p:nvPr/>
            </p:nvSpPr>
            <p:spPr>
              <a:xfrm>
                <a:off x="1621876" y="4314538"/>
                <a:ext cx="45691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chemeClr val="accent1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all positive copulas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CF436E-9E2C-D14D-A275-F65E55FFA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876" y="4314538"/>
                <a:ext cx="4569136" cy="523220"/>
              </a:xfrm>
              <a:prstGeom prst="rect">
                <a:avLst/>
              </a:prstGeom>
              <a:blipFill>
                <a:blip r:embed="rId7"/>
                <a:stretch>
                  <a:fillRect l="-2493" t="-11628" r="-166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84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2622466" y="549205"/>
            <a:ext cx="6947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with unknown dependencies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AC3-61E8-9B43-9C52-B12430B9DEE4}"/>
              </a:ext>
            </a:extLst>
          </p:cNvPr>
          <p:cNvSpPr txBox="1"/>
          <p:nvPr/>
        </p:nvSpPr>
        <p:spPr>
          <a:xfrm>
            <a:off x="719417" y="1869141"/>
            <a:ext cx="5561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 + Y with different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/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(1,24)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7C6F00-5115-0640-A29F-DCE0627F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93" y="2519698"/>
                <a:ext cx="2500428" cy="523220"/>
              </a:xfrm>
              <a:prstGeom prst="rect">
                <a:avLst/>
              </a:prstGeom>
              <a:blipFill>
                <a:blip r:embed="rId2"/>
                <a:stretch>
                  <a:fillRect r="-101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A909720-F54E-D84E-BCF1-B3BE500F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21F6B-6CE9-4840-B748-9A4E8560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00" y="1249200"/>
            <a:ext cx="4565276" cy="4565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75B360-4DA9-2C46-BCC2-E9109FA9B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6DCD16-5F73-AC47-850D-4FB8455D3B48}"/>
              </a:ext>
            </a:extLst>
          </p:cNvPr>
          <p:cNvSpPr txBox="1"/>
          <p:nvPr/>
        </p:nvSpPr>
        <p:spPr>
          <a:xfrm>
            <a:off x="719416" y="3429000"/>
            <a:ext cx="4642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Arithmetic with bounds on:</a:t>
            </a:r>
          </a:p>
          <a:p>
            <a:pPr marL="1371600" lvl="2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all gaussian 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0B058D-C9E5-4240-AAF0-A423E0BAB68E}"/>
                  </a:ext>
                </a:extLst>
              </p:cNvPr>
              <p:cNvSpPr txBox="1"/>
              <p:nvPr/>
            </p:nvSpPr>
            <p:spPr>
              <a:xfrm>
                <a:off x="1621876" y="4314538"/>
                <a:ext cx="45691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Clr>
                    <a:schemeClr val="accent1"/>
                  </a:buClr>
                  <a:buFont typeface="Courier New" panose="02070309020205020404" pitchFamily="49" charset="0"/>
                  <a:buChar char="o"/>
                </a:pPr>
                <a:r>
                  <a:rPr lang="en-US" sz="2800" dirty="0"/>
                  <a:t>all positive copulas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0B058D-C9E5-4240-AAF0-A423E0BAB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876" y="4314538"/>
                <a:ext cx="4569136" cy="523220"/>
              </a:xfrm>
              <a:prstGeom prst="rect">
                <a:avLst/>
              </a:prstGeom>
              <a:blipFill>
                <a:blip r:embed="rId6"/>
                <a:stretch>
                  <a:fillRect l="-2493" t="-11628" r="-166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06CB87B-5D6A-9D4F-A4F1-49297ED97CE4}"/>
              </a:ext>
            </a:extLst>
          </p:cNvPr>
          <p:cNvSpPr txBox="1"/>
          <p:nvPr/>
        </p:nvSpPr>
        <p:spPr>
          <a:xfrm>
            <a:off x="1621876" y="4769189"/>
            <a:ext cx="3095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all dependencies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B75B92-7262-CE46-A2AD-29FBDA63E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800" y="1249200"/>
            <a:ext cx="4565276" cy="45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3272249" y="549205"/>
            <a:ext cx="564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3200" dirty="0"/>
              <a:t>Total daily intake from inhalation</a:t>
            </a:r>
            <a:endParaRPr lang="en-US" sz="3200" dirty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3997B4AB-2548-7C45-9D90-3795BE26A9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265794"/>
              </p:ext>
            </p:extLst>
          </p:nvPr>
        </p:nvGraphicFramePr>
        <p:xfrm>
          <a:off x="3124200" y="1297828"/>
          <a:ext cx="6629400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Equation" r:id="rId3" imgW="2070000" imgH="431640" progId="Equation.3">
                  <p:embed/>
                </p:oleObj>
              </mc:Choice>
              <mc:Fallback>
                <p:oleObj name="Equation" r:id="rId3" imgW="2070000" imgH="431640" progId="Equation.3">
                  <p:embed/>
                  <p:pic>
                    <p:nvPicPr>
                      <p:cNvPr id="133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97828"/>
                        <a:ext cx="6629400" cy="1363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893FB43C-E820-F94F-8062-F308DA2C834E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3110753"/>
            <a:ext cx="8534400" cy="27432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R</a:t>
            </a:r>
            <a:r>
              <a:rPr lang="en-US" altLang="en-US"/>
              <a:t> = normal(20, 2) 	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respiration rate, m</a:t>
            </a:r>
            <a:r>
              <a:rPr lang="en-US" altLang="en-US" baseline="30000">
                <a:solidFill>
                  <a:srgbClr val="009900"/>
                </a:solidFill>
              </a:rPr>
              <a:t>3</a:t>
            </a:r>
            <a:r>
              <a:rPr lang="en-US" altLang="en-US">
                <a:solidFill>
                  <a:srgbClr val="009900"/>
                </a:solidFill>
              </a:rPr>
              <a:t>/day</a:t>
            </a: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C</a:t>
            </a:r>
            <a:r>
              <a:rPr lang="en-US" altLang="en-US" baseline="-25000"/>
              <a:t>GL</a:t>
            </a:r>
            <a:r>
              <a:rPr lang="en-US" altLang="en-US"/>
              <a:t> = 2  	 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concentration at ground level, mg/m</a:t>
            </a:r>
            <a:r>
              <a:rPr lang="en-US" altLang="en-US" baseline="30000">
                <a:solidFill>
                  <a:srgbClr val="009900"/>
                </a:solidFill>
              </a:rPr>
              <a:t>3</a:t>
            </a:r>
            <a:endParaRPr lang="en-US" altLang="en-US">
              <a:solidFill>
                <a:srgbClr val="009900"/>
              </a:solidFill>
            </a:endParaRP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F</a:t>
            </a:r>
            <a:r>
              <a:rPr lang="en-US" altLang="en-US" baseline="-25000"/>
              <a:t>inh</a:t>
            </a:r>
            <a:r>
              <a:rPr lang="en-US" altLang="en-US"/>
              <a:t> = uniform(0.46,1)	</a:t>
            </a:r>
            <a:r>
              <a:rPr lang="en-US" altLang="en-US">
                <a:solidFill>
                  <a:schemeClr val="bg1"/>
                </a:solidFill>
              </a:rPr>
              <a:t> //</a:t>
            </a:r>
            <a:r>
              <a:rPr lang="en-US" altLang="en-US">
                <a:solidFill>
                  <a:srgbClr val="009900"/>
                </a:solidFill>
              </a:rPr>
              <a:t>fraction of particulates retained in lung, [unitless]</a:t>
            </a:r>
            <a:r>
              <a:rPr lang="en-US" altLang="en-US">
                <a:solidFill>
                  <a:srgbClr val="66FF33"/>
                </a:solidFill>
              </a:rPr>
              <a:t> </a:t>
            </a: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ED</a:t>
            </a:r>
            <a:r>
              <a:rPr lang="en-US" altLang="en-US"/>
              <a:t> = exponential(11)	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exposure duration, years</a:t>
            </a: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EF</a:t>
            </a:r>
            <a:r>
              <a:rPr lang="en-US" altLang="en-US"/>
              <a:t> = uniform(0.58, 1)	   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exposure frequency, fraction of a year</a:t>
            </a: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BW </a:t>
            </a:r>
            <a:r>
              <a:rPr lang="en-US" altLang="en-US"/>
              <a:t>= normal(64.2, 13.19) 	 </a:t>
            </a:r>
            <a:r>
              <a:rPr lang="en-US" altLang="en-US">
                <a:solidFill>
                  <a:srgbClr val="5F5F5F"/>
                </a:solidFill>
              </a:rPr>
              <a:t> 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receptor body weight, kg</a:t>
            </a:r>
          </a:p>
          <a:p>
            <a:pPr>
              <a:buFontTx/>
              <a:buNone/>
              <a:tabLst>
                <a:tab pos="8293100" algn="r"/>
              </a:tabLst>
            </a:pPr>
            <a:r>
              <a:rPr lang="en-US" altLang="en-US" i="1"/>
              <a:t>AT</a:t>
            </a:r>
            <a:r>
              <a:rPr lang="en-US" altLang="en-US"/>
              <a:t> =  gumbel(70, 8)	</a:t>
            </a:r>
            <a:r>
              <a:rPr lang="en-US" altLang="en-US">
                <a:solidFill>
                  <a:srgbClr val="5F5F5F"/>
                </a:solidFill>
              </a:rPr>
              <a:t> </a:t>
            </a:r>
            <a:r>
              <a:rPr lang="en-US" altLang="en-US">
                <a:solidFill>
                  <a:schemeClr val="bg1"/>
                </a:solidFill>
              </a:rPr>
              <a:t>//</a:t>
            </a:r>
            <a:r>
              <a:rPr lang="en-US" altLang="en-US">
                <a:solidFill>
                  <a:srgbClr val="009900"/>
                </a:solidFill>
              </a:rPr>
              <a:t>averaging time, years</a:t>
            </a:r>
          </a:p>
        </p:txBody>
      </p:sp>
    </p:spTree>
    <p:extLst>
      <p:ext uri="{BB962C8B-B14F-4D97-AF65-F5344CB8AC3E}">
        <p14:creationId xmlns:p14="http://schemas.microsoft.com/office/powerpoint/2010/main" val="28015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9626E418-5FEC-FE45-9BCA-8B0AE1AC425F}"/>
              </a:ext>
            </a:extLst>
          </p:cNvPr>
          <p:cNvGrpSpPr>
            <a:grpSpLocks/>
          </p:cNvGrpSpPr>
          <p:nvPr/>
        </p:nvGrpSpPr>
        <p:grpSpPr bwMode="auto">
          <a:xfrm>
            <a:off x="2643592" y="3730487"/>
            <a:ext cx="6156325" cy="1536700"/>
            <a:chOff x="730" y="3160"/>
            <a:chExt cx="3878" cy="968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D7B5CD4D-96FA-FF4B-BA61-CD63F7A0B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3638"/>
              <a:ext cx="2984" cy="482"/>
            </a:xfrm>
            <a:custGeom>
              <a:avLst/>
              <a:gdLst>
                <a:gd name="T0" fmla="*/ 234170 w 1736"/>
                <a:gd name="T1" fmla="*/ 461 h 482"/>
                <a:gd name="T2" fmla="*/ 652478 w 1736"/>
                <a:gd name="T3" fmla="*/ 451 h 482"/>
                <a:gd name="T4" fmla="*/ 1085279 w 1736"/>
                <a:gd name="T5" fmla="*/ 437 h 482"/>
                <a:gd name="T6" fmla="*/ 1517472 w 1736"/>
                <a:gd name="T7" fmla="*/ 420 h 482"/>
                <a:gd name="T8" fmla="*/ 1955282 w 1736"/>
                <a:gd name="T9" fmla="*/ 398 h 482"/>
                <a:gd name="T10" fmla="*/ 2398454 w 1736"/>
                <a:gd name="T11" fmla="*/ 373 h 482"/>
                <a:gd name="T12" fmla="*/ 2821424 w 1736"/>
                <a:gd name="T13" fmla="*/ 343 h 482"/>
                <a:gd name="T14" fmla="*/ 3252885 w 1736"/>
                <a:gd name="T15" fmla="*/ 309 h 482"/>
                <a:gd name="T16" fmla="*/ 3683594 w 1736"/>
                <a:gd name="T17" fmla="*/ 272 h 482"/>
                <a:gd name="T18" fmla="*/ 4111818 w 1736"/>
                <a:gd name="T19" fmla="*/ 231 h 482"/>
                <a:gd name="T20" fmla="*/ 4554550 w 1736"/>
                <a:gd name="T21" fmla="*/ 190 h 482"/>
                <a:gd name="T22" fmla="*/ 4982067 w 1736"/>
                <a:gd name="T23" fmla="*/ 148 h 482"/>
                <a:gd name="T24" fmla="*/ 5419126 w 1736"/>
                <a:gd name="T25" fmla="*/ 108 h 482"/>
                <a:gd name="T26" fmla="*/ 5859534 w 1736"/>
                <a:gd name="T27" fmla="*/ 72 h 482"/>
                <a:gd name="T28" fmla="*/ 6277951 w 1736"/>
                <a:gd name="T29" fmla="*/ 42 h 482"/>
                <a:gd name="T30" fmla="*/ 6720329 w 1736"/>
                <a:gd name="T31" fmla="*/ 19 h 482"/>
                <a:gd name="T32" fmla="*/ 7149475 w 1736"/>
                <a:gd name="T33" fmla="*/ 5 h 482"/>
                <a:gd name="T34" fmla="*/ 7576412 w 1736"/>
                <a:gd name="T35" fmla="*/ 1 h 482"/>
                <a:gd name="T36" fmla="*/ 7792793 w 1736"/>
                <a:gd name="T37" fmla="*/ 0 h 482"/>
                <a:gd name="T38" fmla="*/ 8013671 w 1736"/>
                <a:gd name="T39" fmla="*/ 1 h 482"/>
                <a:gd name="T40" fmla="*/ 8443332 w 1736"/>
                <a:gd name="T41" fmla="*/ 10 h 482"/>
                <a:gd name="T42" fmla="*/ 8886614 w 1736"/>
                <a:gd name="T43" fmla="*/ 29 h 482"/>
                <a:gd name="T44" fmla="*/ 9304952 w 1736"/>
                <a:gd name="T45" fmla="*/ 57 h 482"/>
                <a:gd name="T46" fmla="*/ 9744315 w 1736"/>
                <a:gd name="T47" fmla="*/ 90 h 482"/>
                <a:gd name="T48" fmla="*/ 10179992 w 1736"/>
                <a:gd name="T49" fmla="*/ 128 h 482"/>
                <a:gd name="T50" fmla="*/ 10607859 w 1736"/>
                <a:gd name="T51" fmla="*/ 169 h 482"/>
                <a:gd name="T52" fmla="*/ 11040766 w 1736"/>
                <a:gd name="T53" fmla="*/ 211 h 482"/>
                <a:gd name="T54" fmla="*/ 11481112 w 1736"/>
                <a:gd name="T55" fmla="*/ 252 h 482"/>
                <a:gd name="T56" fmla="*/ 11917347 w 1736"/>
                <a:gd name="T57" fmla="*/ 291 h 482"/>
                <a:gd name="T58" fmla="*/ 12345255 w 1736"/>
                <a:gd name="T59" fmla="*/ 326 h 482"/>
                <a:gd name="T60" fmla="*/ 12787781 w 1736"/>
                <a:gd name="T61" fmla="*/ 358 h 482"/>
                <a:gd name="T62" fmla="*/ 13206551 w 1736"/>
                <a:gd name="T63" fmla="*/ 386 h 482"/>
                <a:gd name="T64" fmla="*/ 13634968 w 1736"/>
                <a:gd name="T65" fmla="*/ 409 h 482"/>
                <a:gd name="T66" fmla="*/ 14078780 w 1736"/>
                <a:gd name="T67" fmla="*/ 428 h 482"/>
                <a:gd name="T68" fmla="*/ 14513189 w 1736"/>
                <a:gd name="T69" fmla="*/ 443 h 482"/>
                <a:gd name="T70" fmla="*/ 14944273 w 1736"/>
                <a:gd name="T71" fmla="*/ 455 h 482"/>
                <a:gd name="T72" fmla="*/ 15371948 w 1736"/>
                <a:gd name="T73" fmla="*/ 465 h 482"/>
                <a:gd name="T74" fmla="*/ 15814529 w 1736"/>
                <a:gd name="T75" fmla="*/ 473 h 482"/>
                <a:gd name="T76" fmla="*/ 16246796 w 1736"/>
                <a:gd name="T77" fmla="*/ 477 h 482"/>
                <a:gd name="T78" fmla="*/ 16673604 w 1736"/>
                <a:gd name="T79" fmla="*/ 480 h 482"/>
                <a:gd name="T80" fmla="*/ 17096411 w 1736"/>
                <a:gd name="T81" fmla="*/ 482 h 4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36"/>
                <a:gd name="T124" fmla="*/ 0 h 482"/>
                <a:gd name="T125" fmla="*/ 1736 w 1736"/>
                <a:gd name="T126" fmla="*/ 482 h 48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36" h="482">
                  <a:moveTo>
                    <a:pt x="0" y="465"/>
                  </a:moveTo>
                  <a:lnTo>
                    <a:pt x="23" y="461"/>
                  </a:lnTo>
                  <a:lnTo>
                    <a:pt x="44" y="457"/>
                  </a:lnTo>
                  <a:lnTo>
                    <a:pt x="65" y="451"/>
                  </a:lnTo>
                  <a:lnTo>
                    <a:pt x="87" y="444"/>
                  </a:lnTo>
                  <a:lnTo>
                    <a:pt x="109" y="437"/>
                  </a:lnTo>
                  <a:lnTo>
                    <a:pt x="130" y="429"/>
                  </a:lnTo>
                  <a:lnTo>
                    <a:pt x="152" y="420"/>
                  </a:lnTo>
                  <a:lnTo>
                    <a:pt x="173" y="410"/>
                  </a:lnTo>
                  <a:lnTo>
                    <a:pt x="196" y="398"/>
                  </a:lnTo>
                  <a:lnTo>
                    <a:pt x="217" y="386"/>
                  </a:lnTo>
                  <a:lnTo>
                    <a:pt x="240" y="373"/>
                  </a:lnTo>
                  <a:lnTo>
                    <a:pt x="261" y="359"/>
                  </a:lnTo>
                  <a:lnTo>
                    <a:pt x="283" y="343"/>
                  </a:lnTo>
                  <a:lnTo>
                    <a:pt x="305" y="327"/>
                  </a:lnTo>
                  <a:lnTo>
                    <a:pt x="326" y="309"/>
                  </a:lnTo>
                  <a:lnTo>
                    <a:pt x="348" y="291"/>
                  </a:lnTo>
                  <a:lnTo>
                    <a:pt x="369" y="272"/>
                  </a:lnTo>
                  <a:lnTo>
                    <a:pt x="391" y="252"/>
                  </a:lnTo>
                  <a:lnTo>
                    <a:pt x="412" y="231"/>
                  </a:lnTo>
                  <a:lnTo>
                    <a:pt x="434" y="211"/>
                  </a:lnTo>
                  <a:lnTo>
                    <a:pt x="456" y="190"/>
                  </a:lnTo>
                  <a:lnTo>
                    <a:pt x="477" y="169"/>
                  </a:lnTo>
                  <a:lnTo>
                    <a:pt x="499" y="148"/>
                  </a:lnTo>
                  <a:lnTo>
                    <a:pt x="520" y="128"/>
                  </a:lnTo>
                  <a:lnTo>
                    <a:pt x="543" y="108"/>
                  </a:lnTo>
                  <a:lnTo>
                    <a:pt x="564" y="90"/>
                  </a:lnTo>
                  <a:lnTo>
                    <a:pt x="587" y="72"/>
                  </a:lnTo>
                  <a:lnTo>
                    <a:pt x="607" y="57"/>
                  </a:lnTo>
                  <a:lnTo>
                    <a:pt x="629" y="42"/>
                  </a:lnTo>
                  <a:lnTo>
                    <a:pt x="652" y="29"/>
                  </a:lnTo>
                  <a:lnTo>
                    <a:pt x="673" y="19"/>
                  </a:lnTo>
                  <a:lnTo>
                    <a:pt x="694" y="10"/>
                  </a:lnTo>
                  <a:lnTo>
                    <a:pt x="716" y="5"/>
                  </a:lnTo>
                  <a:lnTo>
                    <a:pt x="738" y="1"/>
                  </a:lnTo>
                  <a:lnTo>
                    <a:pt x="759" y="1"/>
                  </a:lnTo>
                  <a:lnTo>
                    <a:pt x="759" y="0"/>
                  </a:lnTo>
                  <a:lnTo>
                    <a:pt x="781" y="0"/>
                  </a:lnTo>
                  <a:lnTo>
                    <a:pt x="781" y="1"/>
                  </a:lnTo>
                  <a:lnTo>
                    <a:pt x="803" y="1"/>
                  </a:lnTo>
                  <a:lnTo>
                    <a:pt x="824" y="5"/>
                  </a:lnTo>
                  <a:lnTo>
                    <a:pt x="846" y="10"/>
                  </a:lnTo>
                  <a:lnTo>
                    <a:pt x="868" y="19"/>
                  </a:lnTo>
                  <a:lnTo>
                    <a:pt x="890" y="29"/>
                  </a:lnTo>
                  <a:lnTo>
                    <a:pt x="911" y="42"/>
                  </a:lnTo>
                  <a:lnTo>
                    <a:pt x="932" y="57"/>
                  </a:lnTo>
                  <a:lnTo>
                    <a:pt x="955" y="72"/>
                  </a:lnTo>
                  <a:lnTo>
                    <a:pt x="976" y="90"/>
                  </a:lnTo>
                  <a:lnTo>
                    <a:pt x="998" y="108"/>
                  </a:lnTo>
                  <a:lnTo>
                    <a:pt x="1020" y="128"/>
                  </a:lnTo>
                  <a:lnTo>
                    <a:pt x="1042" y="148"/>
                  </a:lnTo>
                  <a:lnTo>
                    <a:pt x="1063" y="169"/>
                  </a:lnTo>
                  <a:lnTo>
                    <a:pt x="1085" y="190"/>
                  </a:lnTo>
                  <a:lnTo>
                    <a:pt x="1106" y="211"/>
                  </a:lnTo>
                  <a:lnTo>
                    <a:pt x="1128" y="231"/>
                  </a:lnTo>
                  <a:lnTo>
                    <a:pt x="1150" y="252"/>
                  </a:lnTo>
                  <a:lnTo>
                    <a:pt x="1170" y="271"/>
                  </a:lnTo>
                  <a:lnTo>
                    <a:pt x="1194" y="291"/>
                  </a:lnTo>
                  <a:lnTo>
                    <a:pt x="1215" y="309"/>
                  </a:lnTo>
                  <a:lnTo>
                    <a:pt x="1237" y="326"/>
                  </a:lnTo>
                  <a:lnTo>
                    <a:pt x="1258" y="343"/>
                  </a:lnTo>
                  <a:lnTo>
                    <a:pt x="1281" y="358"/>
                  </a:lnTo>
                  <a:lnTo>
                    <a:pt x="1302" y="373"/>
                  </a:lnTo>
                  <a:lnTo>
                    <a:pt x="1323" y="386"/>
                  </a:lnTo>
                  <a:lnTo>
                    <a:pt x="1346" y="398"/>
                  </a:lnTo>
                  <a:lnTo>
                    <a:pt x="1366" y="409"/>
                  </a:lnTo>
                  <a:lnTo>
                    <a:pt x="1389" y="419"/>
                  </a:lnTo>
                  <a:lnTo>
                    <a:pt x="1410" y="428"/>
                  </a:lnTo>
                  <a:lnTo>
                    <a:pt x="1432" y="436"/>
                  </a:lnTo>
                  <a:lnTo>
                    <a:pt x="1454" y="443"/>
                  </a:lnTo>
                  <a:lnTo>
                    <a:pt x="1475" y="450"/>
                  </a:lnTo>
                  <a:lnTo>
                    <a:pt x="1497" y="455"/>
                  </a:lnTo>
                  <a:lnTo>
                    <a:pt x="1518" y="460"/>
                  </a:lnTo>
                  <a:lnTo>
                    <a:pt x="1540" y="465"/>
                  </a:lnTo>
                  <a:lnTo>
                    <a:pt x="1561" y="467"/>
                  </a:lnTo>
                  <a:lnTo>
                    <a:pt x="1584" y="473"/>
                  </a:lnTo>
                  <a:lnTo>
                    <a:pt x="1605" y="475"/>
                  </a:lnTo>
                  <a:lnTo>
                    <a:pt x="1628" y="477"/>
                  </a:lnTo>
                  <a:lnTo>
                    <a:pt x="1648" y="479"/>
                  </a:lnTo>
                  <a:lnTo>
                    <a:pt x="1670" y="480"/>
                  </a:lnTo>
                  <a:lnTo>
                    <a:pt x="1692" y="481"/>
                  </a:lnTo>
                  <a:lnTo>
                    <a:pt x="1713" y="482"/>
                  </a:lnTo>
                  <a:lnTo>
                    <a:pt x="1736" y="482"/>
                  </a:lnTo>
                </a:path>
              </a:pathLst>
            </a:custGeom>
            <a:noFill/>
            <a:ln w="49213">
              <a:solidFill>
                <a:srgbClr val="FFAD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245F9F5-EFBF-024D-9796-77FD4BB09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411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E17359F3-F922-6341-8645-C0385D5539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325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8E6E1376-928B-C742-9556-F2ABE8A1E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05" y="3385"/>
              <a:ext cx="9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Times New Roman" panose="02020603050405020304" pitchFamily="18" charset="0"/>
                </a:rPr>
                <a:t>Probability</a:t>
              </a:r>
            </a:p>
            <a:p>
              <a:pPr algn="ctr" eaLnBrk="1" hangingPunct="1"/>
              <a:r>
                <a:rPr lang="en-US" altLang="en-US" sz="2400">
                  <a:latin typeface="Times New Roman" panose="02020603050405020304" pitchFamily="18" charset="0"/>
                </a:rPr>
                <a:t>density</a:t>
              </a: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14A9D621-1E5B-A144-82BA-439DB18631EC}"/>
              </a:ext>
            </a:extLst>
          </p:cNvPr>
          <p:cNvGrpSpPr>
            <a:grpSpLocks/>
          </p:cNvGrpSpPr>
          <p:nvPr/>
        </p:nvGrpSpPr>
        <p:grpSpPr bwMode="auto">
          <a:xfrm>
            <a:off x="2399117" y="1520687"/>
            <a:ext cx="7162800" cy="1295400"/>
            <a:chOff x="768" y="1704"/>
            <a:chExt cx="4512" cy="816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380290D-3992-004F-B780-C3A1358F6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704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6A4B96-2665-C240-9A87-04CFD62A2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704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FC340EF-9C2A-254A-9A7E-3A5808C7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704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D2700E4-D29D-164D-BB2B-587D91EB4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04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415BC45C-C062-1145-A8FF-26E7D6C89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7" y="1957"/>
              <a:ext cx="297" cy="309"/>
              <a:chOff x="1584" y="2688"/>
              <a:chExt cx="384" cy="384"/>
            </a:xfrm>
          </p:grpSpPr>
          <p:sp>
            <p:nvSpPr>
              <p:cNvPr id="22" name="Line 14">
                <a:extLst>
                  <a:ext uri="{FF2B5EF4-FFF2-40B4-BE49-F238E27FC236}">
                    <a16:creationId xmlns:a16="http://schemas.microsoft.com/office/drawing/2014/main" id="{4F6A50FE-11E6-BD40-811B-543A96407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5">
                <a:extLst>
                  <a:ext uri="{FF2B5EF4-FFF2-40B4-BE49-F238E27FC236}">
                    <a16:creationId xmlns:a16="http://schemas.microsoft.com/office/drawing/2014/main" id="{7F863B1B-78B1-9541-BCF2-2BAB07F85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143FBDB3-E809-2844-B67D-3E1498DF7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5" y="1958"/>
              <a:ext cx="297" cy="309"/>
              <a:chOff x="1584" y="2688"/>
              <a:chExt cx="384" cy="384"/>
            </a:xfrm>
          </p:grpSpPr>
          <p:sp>
            <p:nvSpPr>
              <p:cNvPr id="20" name="Line 17">
                <a:extLst>
                  <a:ext uri="{FF2B5EF4-FFF2-40B4-BE49-F238E27FC236}">
                    <a16:creationId xmlns:a16="http://schemas.microsoft.com/office/drawing/2014/main" id="{186AB3D5-E757-F748-90CD-C1AD887C7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8">
                <a:extLst>
                  <a:ext uri="{FF2B5EF4-FFF2-40B4-BE49-F238E27FC236}">
                    <a16:creationId xmlns:a16="http://schemas.microsoft.com/office/drawing/2014/main" id="{9635A398-AF8F-034E-BB86-A1DD9507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81703AC7-3F0C-7A4C-93C1-E00C2FC5B8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3" y="1958"/>
              <a:ext cx="297" cy="309"/>
              <a:chOff x="1584" y="2688"/>
              <a:chExt cx="384" cy="384"/>
            </a:xfrm>
          </p:grpSpPr>
          <p:sp>
            <p:nvSpPr>
              <p:cNvPr id="18" name="Line 20">
                <a:extLst>
                  <a:ext uri="{FF2B5EF4-FFF2-40B4-BE49-F238E27FC236}">
                    <a16:creationId xmlns:a16="http://schemas.microsoft.com/office/drawing/2014/main" id="{BA09D85C-1BF0-EF4E-A561-598467BB1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1">
                <a:extLst>
                  <a:ext uri="{FF2B5EF4-FFF2-40B4-BE49-F238E27FC236}">
                    <a16:creationId xmlns:a16="http://schemas.microsoft.com/office/drawing/2014/main" id="{3542151C-9BC2-E740-A4D0-8B845452E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776" y="2688"/>
                <a:ext cx="0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59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61520" y="549205"/>
            <a:ext cx="3269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Input distributions</a:t>
            </a:r>
          </a:p>
        </p:txBody>
      </p:sp>
      <p:grpSp>
        <p:nvGrpSpPr>
          <p:cNvPr id="8" name="Group 87">
            <a:extLst>
              <a:ext uri="{FF2B5EF4-FFF2-40B4-BE49-F238E27FC236}">
                <a16:creationId xmlns:a16="http://schemas.microsoft.com/office/drawing/2014/main" id="{E82B4176-4547-7346-9BCF-3165206D16D9}"/>
              </a:ext>
            </a:extLst>
          </p:cNvPr>
          <p:cNvGrpSpPr>
            <a:grpSpLocks/>
          </p:cNvGrpSpPr>
          <p:nvPr/>
        </p:nvGrpSpPr>
        <p:grpSpPr bwMode="auto">
          <a:xfrm>
            <a:off x="2022475" y="1337983"/>
            <a:ext cx="8147050" cy="4713288"/>
            <a:chOff x="310" y="1152"/>
            <a:chExt cx="5132" cy="2969"/>
          </a:xfrm>
        </p:grpSpPr>
        <p:grpSp>
          <p:nvGrpSpPr>
            <p:cNvPr id="9" name="Group 88">
              <a:extLst>
                <a:ext uri="{FF2B5EF4-FFF2-40B4-BE49-F238E27FC236}">
                  <a16:creationId xmlns:a16="http://schemas.microsoft.com/office/drawing/2014/main" id="{AA27DC7C-E341-3A44-AD28-A55C85EBCE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1200"/>
              <a:ext cx="5132" cy="2921"/>
              <a:chOff x="310" y="1200"/>
              <a:chExt cx="5132" cy="2921"/>
            </a:xfrm>
          </p:grpSpPr>
          <p:sp>
            <p:nvSpPr>
              <p:cNvPr id="16" name="Line 89">
                <a:extLst>
                  <a:ext uri="{FF2B5EF4-FFF2-40B4-BE49-F238E27FC236}">
                    <a16:creationId xmlns:a16="http://schemas.microsoft.com/office/drawing/2014/main" id="{3C880733-1C74-F54B-918F-F8CFAD828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3913"/>
                <a:ext cx="128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90">
                <a:extLst>
                  <a:ext uri="{FF2B5EF4-FFF2-40B4-BE49-F238E27FC236}">
                    <a16:creationId xmlns:a16="http://schemas.microsoft.com/office/drawing/2014/main" id="{16CAFD8E-E617-6B4E-8EA4-409000B10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1">
                <a:extLst>
                  <a:ext uri="{FF2B5EF4-FFF2-40B4-BE49-F238E27FC236}">
                    <a16:creationId xmlns:a16="http://schemas.microsoft.com/office/drawing/2014/main" id="{80A12C6F-49AD-1B44-8583-93B0C4A3A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92">
                <a:extLst>
                  <a:ext uri="{FF2B5EF4-FFF2-40B4-BE49-F238E27FC236}">
                    <a16:creationId xmlns:a16="http://schemas.microsoft.com/office/drawing/2014/main" id="{2E8C5DF7-2D16-D34D-B0CE-CD70E0041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93">
                <a:extLst>
                  <a:ext uri="{FF2B5EF4-FFF2-40B4-BE49-F238E27FC236}">
                    <a16:creationId xmlns:a16="http://schemas.microsoft.com/office/drawing/2014/main" id="{D9DD1D0B-5B84-8D4D-8D72-39D87332B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94">
                <a:extLst>
                  <a:ext uri="{FF2B5EF4-FFF2-40B4-BE49-F238E27FC236}">
                    <a16:creationId xmlns:a16="http://schemas.microsoft.com/office/drawing/2014/main" id="{68455FF0-E369-5B4A-A06C-65CF9E8E4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95">
                <a:extLst>
                  <a:ext uri="{FF2B5EF4-FFF2-40B4-BE49-F238E27FC236}">
                    <a16:creationId xmlns:a16="http://schemas.microsoft.com/office/drawing/2014/main" id="{D8B84F79-BB5C-6842-9CD9-B3534EFD6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96">
                <a:extLst>
                  <a:ext uri="{FF2B5EF4-FFF2-40B4-BE49-F238E27FC236}">
                    <a16:creationId xmlns:a16="http://schemas.microsoft.com/office/drawing/2014/main" id="{EDA08280-636E-2641-A775-B2C7637E2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97">
                <a:extLst>
                  <a:ext uri="{FF2B5EF4-FFF2-40B4-BE49-F238E27FC236}">
                    <a16:creationId xmlns:a16="http://schemas.microsoft.com/office/drawing/2014/main" id="{9D975DAC-F2E3-2047-9CA2-3CB7E25B2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98">
                <a:extLst>
                  <a:ext uri="{FF2B5EF4-FFF2-40B4-BE49-F238E27FC236}">
                    <a16:creationId xmlns:a16="http://schemas.microsoft.com/office/drawing/2014/main" id="{6E0923C9-729D-9045-8CD4-EB68C5DC0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99">
                <a:extLst>
                  <a:ext uri="{FF2B5EF4-FFF2-40B4-BE49-F238E27FC236}">
                    <a16:creationId xmlns:a16="http://schemas.microsoft.com/office/drawing/2014/main" id="{ECF43DC7-38EC-7A42-8D11-4387202AA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00">
                <a:extLst>
                  <a:ext uri="{FF2B5EF4-FFF2-40B4-BE49-F238E27FC236}">
                    <a16:creationId xmlns:a16="http://schemas.microsoft.com/office/drawing/2014/main" id="{9FA77764-6CD4-E340-B4F6-8A6136843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01">
                <a:extLst>
                  <a:ext uri="{FF2B5EF4-FFF2-40B4-BE49-F238E27FC236}">
                    <a16:creationId xmlns:a16="http://schemas.microsoft.com/office/drawing/2014/main" id="{36A3C2E0-17DA-5C43-8F11-A7ACB9D16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02">
                <a:extLst>
                  <a:ext uri="{FF2B5EF4-FFF2-40B4-BE49-F238E27FC236}">
                    <a16:creationId xmlns:a16="http://schemas.microsoft.com/office/drawing/2014/main" id="{464B34D4-0942-CE40-894A-A6E3C8121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8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103">
                <a:extLst>
                  <a:ext uri="{FF2B5EF4-FFF2-40B4-BE49-F238E27FC236}">
                    <a16:creationId xmlns:a16="http://schemas.microsoft.com/office/drawing/2014/main" id="{960114BE-2176-1E48-9FC2-CBCA49862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" y="3967"/>
                <a:ext cx="1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0.6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04">
                <a:extLst>
                  <a:ext uri="{FF2B5EF4-FFF2-40B4-BE49-F238E27FC236}">
                    <a16:creationId xmlns:a16="http://schemas.microsoft.com/office/drawing/2014/main" id="{12F07839-CE94-674E-8C8B-3C0FC7FA9C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05">
                <a:extLst>
                  <a:ext uri="{FF2B5EF4-FFF2-40B4-BE49-F238E27FC236}">
                    <a16:creationId xmlns:a16="http://schemas.microsoft.com/office/drawing/2014/main" id="{ACBE5878-1EAF-FB42-9647-06F3A48A6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06">
                <a:extLst>
                  <a:ext uri="{FF2B5EF4-FFF2-40B4-BE49-F238E27FC236}">
                    <a16:creationId xmlns:a16="http://schemas.microsoft.com/office/drawing/2014/main" id="{46C47F87-EA68-7C46-B973-052AD2718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07">
                <a:extLst>
                  <a:ext uri="{FF2B5EF4-FFF2-40B4-BE49-F238E27FC236}">
                    <a16:creationId xmlns:a16="http://schemas.microsoft.com/office/drawing/2014/main" id="{BD3E6C3F-FC0E-B149-9A4E-794221A1D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08">
                <a:extLst>
                  <a:ext uri="{FF2B5EF4-FFF2-40B4-BE49-F238E27FC236}">
                    <a16:creationId xmlns:a16="http://schemas.microsoft.com/office/drawing/2014/main" id="{16ECC75A-18F4-154A-B413-DE03FE6A5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09">
                <a:extLst>
                  <a:ext uri="{FF2B5EF4-FFF2-40B4-BE49-F238E27FC236}">
                    <a16:creationId xmlns:a16="http://schemas.microsoft.com/office/drawing/2014/main" id="{AF6B0EFE-1152-3543-BA61-FEEE91F6A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110">
                <a:extLst>
                  <a:ext uri="{FF2B5EF4-FFF2-40B4-BE49-F238E27FC236}">
                    <a16:creationId xmlns:a16="http://schemas.microsoft.com/office/drawing/2014/main" id="{F2581CB4-B5D0-9848-B9BD-068DCB576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111">
                <a:extLst>
                  <a:ext uri="{FF2B5EF4-FFF2-40B4-BE49-F238E27FC236}">
                    <a16:creationId xmlns:a16="http://schemas.microsoft.com/office/drawing/2014/main" id="{FA4602A1-8E12-6747-8CF3-5E4D096F8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112">
                <a:extLst>
                  <a:ext uri="{FF2B5EF4-FFF2-40B4-BE49-F238E27FC236}">
                    <a16:creationId xmlns:a16="http://schemas.microsoft.com/office/drawing/2014/main" id="{D7E3A3D9-E6DF-6C4D-8742-6D22FCDCB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13">
                <a:extLst>
                  <a:ext uri="{FF2B5EF4-FFF2-40B4-BE49-F238E27FC236}">
                    <a16:creationId xmlns:a16="http://schemas.microsoft.com/office/drawing/2014/main" id="{4D40C39F-1A98-A445-B9BA-3191C83AD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114">
                <a:extLst>
                  <a:ext uri="{FF2B5EF4-FFF2-40B4-BE49-F238E27FC236}">
                    <a16:creationId xmlns:a16="http://schemas.microsoft.com/office/drawing/2014/main" id="{2C825BA0-2039-7040-AD49-3F02F52B6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115">
                <a:extLst>
                  <a:ext uri="{FF2B5EF4-FFF2-40B4-BE49-F238E27FC236}">
                    <a16:creationId xmlns:a16="http://schemas.microsoft.com/office/drawing/2014/main" id="{27837A77-6F5F-9143-B98F-36650CA4D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116">
                <a:extLst>
                  <a:ext uri="{FF2B5EF4-FFF2-40B4-BE49-F238E27FC236}">
                    <a16:creationId xmlns:a16="http://schemas.microsoft.com/office/drawing/2014/main" id="{A017F1DF-5451-324C-A981-3FDDBFE66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17">
                <a:extLst>
                  <a:ext uri="{FF2B5EF4-FFF2-40B4-BE49-F238E27FC236}">
                    <a16:creationId xmlns:a16="http://schemas.microsoft.com/office/drawing/2014/main" id="{55CFB252-1322-5843-8248-4DEDEFD98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118">
                <a:extLst>
                  <a:ext uri="{FF2B5EF4-FFF2-40B4-BE49-F238E27FC236}">
                    <a16:creationId xmlns:a16="http://schemas.microsoft.com/office/drawing/2014/main" id="{5A23ADD9-6C72-8B44-A513-0D2B06BF7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119">
                <a:extLst>
                  <a:ext uri="{FF2B5EF4-FFF2-40B4-BE49-F238E27FC236}">
                    <a16:creationId xmlns:a16="http://schemas.microsoft.com/office/drawing/2014/main" id="{71E72150-3EB5-FF42-A927-4B2179411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120">
                <a:extLst>
                  <a:ext uri="{FF2B5EF4-FFF2-40B4-BE49-F238E27FC236}">
                    <a16:creationId xmlns:a16="http://schemas.microsoft.com/office/drawing/2014/main" id="{C6A92C2F-2C7E-D24F-B0AD-950DD1BF8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0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121">
                <a:extLst>
                  <a:ext uri="{FF2B5EF4-FFF2-40B4-BE49-F238E27FC236}">
                    <a16:creationId xmlns:a16="http://schemas.microsoft.com/office/drawing/2014/main" id="{EDF9E14C-8236-7242-9810-F7350223B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122">
                <a:extLst>
                  <a:ext uri="{FF2B5EF4-FFF2-40B4-BE49-F238E27FC236}">
                    <a16:creationId xmlns:a16="http://schemas.microsoft.com/office/drawing/2014/main" id="{8D0684B6-FDA3-9949-A754-8586D02FF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23">
                <a:extLst>
                  <a:ext uri="{FF2B5EF4-FFF2-40B4-BE49-F238E27FC236}">
                    <a16:creationId xmlns:a16="http://schemas.microsoft.com/office/drawing/2014/main" id="{45982A4E-EFD5-F348-9805-638BCA44B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24">
                <a:extLst>
                  <a:ext uri="{FF2B5EF4-FFF2-40B4-BE49-F238E27FC236}">
                    <a16:creationId xmlns:a16="http://schemas.microsoft.com/office/drawing/2014/main" id="{F403611E-8051-774A-AB6B-8ABC16681A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25">
                <a:extLst>
                  <a:ext uri="{FF2B5EF4-FFF2-40B4-BE49-F238E27FC236}">
                    <a16:creationId xmlns:a16="http://schemas.microsoft.com/office/drawing/2014/main" id="{F8A0333C-DF92-E343-93D0-45B2D3D66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6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126">
                <a:extLst>
                  <a:ext uri="{FF2B5EF4-FFF2-40B4-BE49-F238E27FC236}">
                    <a16:creationId xmlns:a16="http://schemas.microsoft.com/office/drawing/2014/main" id="{AD7AEFFE-9C12-4B4C-A210-DE69FA610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3967"/>
                <a:ext cx="1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0.8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Line 127">
                <a:extLst>
                  <a:ext uri="{FF2B5EF4-FFF2-40B4-BE49-F238E27FC236}">
                    <a16:creationId xmlns:a16="http://schemas.microsoft.com/office/drawing/2014/main" id="{E59ECBBD-EE9E-AD42-8650-F4CDC6BB6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28">
                <a:extLst>
                  <a:ext uri="{FF2B5EF4-FFF2-40B4-BE49-F238E27FC236}">
                    <a16:creationId xmlns:a16="http://schemas.microsoft.com/office/drawing/2014/main" id="{30D5AA03-A32B-E449-88B5-51288A8D3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29">
                <a:extLst>
                  <a:ext uri="{FF2B5EF4-FFF2-40B4-BE49-F238E27FC236}">
                    <a16:creationId xmlns:a16="http://schemas.microsoft.com/office/drawing/2014/main" id="{6B7AB3CE-859D-1A4E-BAA8-B77D2C8D0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30">
                <a:extLst>
                  <a:ext uri="{FF2B5EF4-FFF2-40B4-BE49-F238E27FC236}">
                    <a16:creationId xmlns:a16="http://schemas.microsoft.com/office/drawing/2014/main" id="{C8712DCB-3C5A-524D-B528-051EE2F1F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31">
                <a:extLst>
                  <a:ext uri="{FF2B5EF4-FFF2-40B4-BE49-F238E27FC236}">
                    <a16:creationId xmlns:a16="http://schemas.microsoft.com/office/drawing/2014/main" id="{7D303149-99DD-2C47-8FB8-F5A83D3A4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32">
                <a:extLst>
                  <a:ext uri="{FF2B5EF4-FFF2-40B4-BE49-F238E27FC236}">
                    <a16:creationId xmlns:a16="http://schemas.microsoft.com/office/drawing/2014/main" id="{1FD9F469-D6FA-2347-B13A-7E063B98F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33">
                <a:extLst>
                  <a:ext uri="{FF2B5EF4-FFF2-40B4-BE49-F238E27FC236}">
                    <a16:creationId xmlns:a16="http://schemas.microsoft.com/office/drawing/2014/main" id="{297B5914-5BDE-9046-8109-0A1964967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34">
                <a:extLst>
                  <a:ext uri="{FF2B5EF4-FFF2-40B4-BE49-F238E27FC236}">
                    <a16:creationId xmlns:a16="http://schemas.microsoft.com/office/drawing/2014/main" id="{29EDA09C-1074-FD42-9906-6085C7DFC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35">
                <a:extLst>
                  <a:ext uri="{FF2B5EF4-FFF2-40B4-BE49-F238E27FC236}">
                    <a16:creationId xmlns:a16="http://schemas.microsoft.com/office/drawing/2014/main" id="{27854197-3D50-6444-83BB-4ACEA7ED8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36">
                <a:extLst>
                  <a:ext uri="{FF2B5EF4-FFF2-40B4-BE49-F238E27FC236}">
                    <a16:creationId xmlns:a16="http://schemas.microsoft.com/office/drawing/2014/main" id="{A7F8F41A-E05D-3046-A1F6-25E4A8C08D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0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37">
                <a:extLst>
                  <a:ext uri="{FF2B5EF4-FFF2-40B4-BE49-F238E27FC236}">
                    <a16:creationId xmlns:a16="http://schemas.microsoft.com/office/drawing/2014/main" id="{D854CF81-6F80-1643-B8D5-A52F0D35B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0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138">
                <a:extLst>
                  <a:ext uri="{FF2B5EF4-FFF2-40B4-BE49-F238E27FC236}">
                    <a16:creationId xmlns:a16="http://schemas.microsoft.com/office/drawing/2014/main" id="{AF4D1E3F-3136-584F-98F2-8D71C57EF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39">
                <a:extLst>
                  <a:ext uri="{FF2B5EF4-FFF2-40B4-BE49-F238E27FC236}">
                    <a16:creationId xmlns:a16="http://schemas.microsoft.com/office/drawing/2014/main" id="{108E355C-C2F2-9445-A08A-4EBE6EB01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40">
                <a:extLst>
                  <a:ext uri="{FF2B5EF4-FFF2-40B4-BE49-F238E27FC236}">
                    <a16:creationId xmlns:a16="http://schemas.microsoft.com/office/drawing/2014/main" id="{B2DF9454-3C0F-224C-8823-EC5850510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141">
                <a:extLst>
                  <a:ext uri="{FF2B5EF4-FFF2-40B4-BE49-F238E27FC236}">
                    <a16:creationId xmlns:a16="http://schemas.microsoft.com/office/drawing/2014/main" id="{E034FFFC-9F8F-264B-8CC3-26F93F09B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142">
                <a:extLst>
                  <a:ext uri="{FF2B5EF4-FFF2-40B4-BE49-F238E27FC236}">
                    <a16:creationId xmlns:a16="http://schemas.microsoft.com/office/drawing/2014/main" id="{A1058B74-9096-D944-B49C-DF11DFE49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143">
                <a:extLst>
                  <a:ext uri="{FF2B5EF4-FFF2-40B4-BE49-F238E27FC236}">
                    <a16:creationId xmlns:a16="http://schemas.microsoft.com/office/drawing/2014/main" id="{F3956E76-0A1C-C64F-9299-A5899774D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144">
                <a:extLst>
                  <a:ext uri="{FF2B5EF4-FFF2-40B4-BE49-F238E27FC236}">
                    <a16:creationId xmlns:a16="http://schemas.microsoft.com/office/drawing/2014/main" id="{2D9558BC-2615-EA4C-8F6C-665FA8141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145">
                <a:extLst>
                  <a:ext uri="{FF2B5EF4-FFF2-40B4-BE49-F238E27FC236}">
                    <a16:creationId xmlns:a16="http://schemas.microsoft.com/office/drawing/2014/main" id="{49D0D87B-5E78-E940-BDC0-ADF966647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146">
                <a:extLst>
                  <a:ext uri="{FF2B5EF4-FFF2-40B4-BE49-F238E27FC236}">
                    <a16:creationId xmlns:a16="http://schemas.microsoft.com/office/drawing/2014/main" id="{D02719B7-7A10-D848-BA43-C915C7E99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47">
                <a:extLst>
                  <a:ext uri="{FF2B5EF4-FFF2-40B4-BE49-F238E27FC236}">
                    <a16:creationId xmlns:a16="http://schemas.microsoft.com/office/drawing/2014/main" id="{FF291930-0C7E-FE40-877F-0FC492AF6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48">
                <a:extLst>
                  <a:ext uri="{FF2B5EF4-FFF2-40B4-BE49-F238E27FC236}">
                    <a16:creationId xmlns:a16="http://schemas.microsoft.com/office/drawing/2014/main" id="{058449CC-BA1C-C449-B5FE-132DE3638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Rectangle 149">
                <a:extLst>
                  <a:ext uri="{FF2B5EF4-FFF2-40B4-BE49-F238E27FC236}">
                    <a16:creationId xmlns:a16="http://schemas.microsoft.com/office/drawing/2014/main" id="{1C648698-2F90-8948-97BA-697C6F437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" y="3967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9" name="Line 150">
                <a:extLst>
                  <a:ext uri="{FF2B5EF4-FFF2-40B4-BE49-F238E27FC236}">
                    <a16:creationId xmlns:a16="http://schemas.microsoft.com/office/drawing/2014/main" id="{2F9506D0-DFCB-664A-817D-A187845A1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151">
                <a:extLst>
                  <a:ext uri="{FF2B5EF4-FFF2-40B4-BE49-F238E27FC236}">
                    <a16:creationId xmlns:a16="http://schemas.microsoft.com/office/drawing/2014/main" id="{B8EE1873-16E9-5441-BF3D-C4E167711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152">
                <a:extLst>
                  <a:ext uri="{FF2B5EF4-FFF2-40B4-BE49-F238E27FC236}">
                    <a16:creationId xmlns:a16="http://schemas.microsoft.com/office/drawing/2014/main" id="{9B6D6D95-8F5D-6242-9F0E-EB72081D8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153">
                <a:extLst>
                  <a:ext uri="{FF2B5EF4-FFF2-40B4-BE49-F238E27FC236}">
                    <a16:creationId xmlns:a16="http://schemas.microsoft.com/office/drawing/2014/main" id="{6407F117-D243-0140-804F-616A68C22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154">
                <a:extLst>
                  <a:ext uri="{FF2B5EF4-FFF2-40B4-BE49-F238E27FC236}">
                    <a16:creationId xmlns:a16="http://schemas.microsoft.com/office/drawing/2014/main" id="{E74BCB84-71B0-334B-B7BF-6DD258A14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155">
                <a:extLst>
                  <a:ext uri="{FF2B5EF4-FFF2-40B4-BE49-F238E27FC236}">
                    <a16:creationId xmlns:a16="http://schemas.microsoft.com/office/drawing/2014/main" id="{A6BCF01E-E714-B140-8F70-945C0AAF7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156">
                <a:extLst>
                  <a:ext uri="{FF2B5EF4-FFF2-40B4-BE49-F238E27FC236}">
                    <a16:creationId xmlns:a16="http://schemas.microsoft.com/office/drawing/2014/main" id="{96E30EFC-8ADD-0D43-A1FD-8DF09F8F99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157">
                <a:extLst>
                  <a:ext uri="{FF2B5EF4-FFF2-40B4-BE49-F238E27FC236}">
                    <a16:creationId xmlns:a16="http://schemas.microsoft.com/office/drawing/2014/main" id="{7F9A5672-743E-0F47-AF13-71B0F5BA7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5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158">
                <a:extLst>
                  <a:ext uri="{FF2B5EF4-FFF2-40B4-BE49-F238E27FC236}">
                    <a16:creationId xmlns:a16="http://schemas.microsoft.com/office/drawing/2014/main" id="{23F6CB6D-6006-9D46-BB67-949E25FAD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159">
                <a:extLst>
                  <a:ext uri="{FF2B5EF4-FFF2-40B4-BE49-F238E27FC236}">
                    <a16:creationId xmlns:a16="http://schemas.microsoft.com/office/drawing/2014/main" id="{E5060B0F-6CCB-D745-92D7-1531A6E97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160">
                <a:extLst>
                  <a:ext uri="{FF2B5EF4-FFF2-40B4-BE49-F238E27FC236}">
                    <a16:creationId xmlns:a16="http://schemas.microsoft.com/office/drawing/2014/main" id="{E421C61B-86A1-FE40-B086-11BB937A6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161">
                <a:extLst>
                  <a:ext uri="{FF2B5EF4-FFF2-40B4-BE49-F238E27FC236}">
                    <a16:creationId xmlns:a16="http://schemas.microsoft.com/office/drawing/2014/main" id="{2B1FAD0F-B67F-6C4B-BF5F-40D33F22C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" y="2786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162">
                <a:extLst>
                  <a:ext uri="{FF2B5EF4-FFF2-40B4-BE49-F238E27FC236}">
                    <a16:creationId xmlns:a16="http://schemas.microsoft.com/office/drawing/2014/main" id="{5416251A-1A97-DF40-AC5D-9D20DD7C8E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91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163">
                <a:extLst>
                  <a:ext uri="{FF2B5EF4-FFF2-40B4-BE49-F238E27FC236}">
                    <a16:creationId xmlns:a16="http://schemas.microsoft.com/office/drawing/2014/main" id="{84E85290-B862-F94D-89E9-5A54C8D71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4" y="3913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Rectangle 164">
                <a:extLst>
                  <a:ext uri="{FF2B5EF4-FFF2-40B4-BE49-F238E27FC236}">
                    <a16:creationId xmlns:a16="http://schemas.microsoft.com/office/drawing/2014/main" id="{DDE391DC-3810-EC4E-A0B7-7B82E3CDF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" y="3863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4" name="Line 165">
                <a:extLst>
                  <a:ext uri="{FF2B5EF4-FFF2-40B4-BE49-F238E27FC236}">
                    <a16:creationId xmlns:a16="http://schemas.microsoft.com/office/drawing/2014/main" id="{A4BE6CE7-2C55-0E4B-A261-EE937AF84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8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166">
                <a:extLst>
                  <a:ext uri="{FF2B5EF4-FFF2-40B4-BE49-F238E27FC236}">
                    <a16:creationId xmlns:a16="http://schemas.microsoft.com/office/drawing/2014/main" id="{E848C0C0-EB0B-074F-BE39-298F5C157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688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67">
                <a:extLst>
                  <a:ext uri="{FF2B5EF4-FFF2-40B4-BE49-F238E27FC236}">
                    <a16:creationId xmlns:a16="http://schemas.microsoft.com/office/drawing/2014/main" id="{76CA5B29-153A-2D4F-9361-2DA12ED25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57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168">
                <a:extLst>
                  <a:ext uri="{FF2B5EF4-FFF2-40B4-BE49-F238E27FC236}">
                    <a16:creationId xmlns:a16="http://schemas.microsoft.com/office/drawing/2014/main" id="{7A635AF9-37BA-E348-B571-C827A07E4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4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169">
                <a:extLst>
                  <a:ext uri="{FF2B5EF4-FFF2-40B4-BE49-F238E27FC236}">
                    <a16:creationId xmlns:a16="http://schemas.microsoft.com/office/drawing/2014/main" id="{6CA50B34-3600-D544-AC41-98E42E98E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350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170">
                <a:extLst>
                  <a:ext uri="{FF2B5EF4-FFF2-40B4-BE49-F238E27FC236}">
                    <a16:creationId xmlns:a16="http://schemas.microsoft.com/office/drawing/2014/main" id="{BAA6595F-70B0-0B45-B440-049854561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4" y="3350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171">
                <a:extLst>
                  <a:ext uri="{FF2B5EF4-FFF2-40B4-BE49-F238E27FC236}">
                    <a16:creationId xmlns:a16="http://schemas.microsoft.com/office/drawing/2014/main" id="{9E9A50AC-8DA0-3E41-8FFB-2201B735D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23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172">
                <a:extLst>
                  <a:ext uri="{FF2B5EF4-FFF2-40B4-BE49-F238E27FC236}">
                    <a16:creationId xmlns:a16="http://schemas.microsoft.com/office/drawing/2014/main" id="{8EB8B2C6-218F-E549-AA9C-BA16BF35B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12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173">
                <a:extLst>
                  <a:ext uri="{FF2B5EF4-FFF2-40B4-BE49-F238E27FC236}">
                    <a16:creationId xmlns:a16="http://schemas.microsoft.com/office/drawing/2014/main" id="{10D8BCC5-1EEE-7149-8336-4270D198C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301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174">
                <a:extLst>
                  <a:ext uri="{FF2B5EF4-FFF2-40B4-BE49-F238E27FC236}">
                    <a16:creationId xmlns:a16="http://schemas.microsoft.com/office/drawing/2014/main" id="{DECBB1F5-0DA2-B54D-99C0-92EDCFCA4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289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175">
                <a:extLst>
                  <a:ext uri="{FF2B5EF4-FFF2-40B4-BE49-F238E27FC236}">
                    <a16:creationId xmlns:a16="http://schemas.microsoft.com/office/drawing/2014/main" id="{B39064C7-33A1-1845-B0AE-CAC015B78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" y="278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76">
                <a:extLst>
                  <a:ext uri="{FF2B5EF4-FFF2-40B4-BE49-F238E27FC236}">
                    <a16:creationId xmlns:a16="http://schemas.microsoft.com/office/drawing/2014/main" id="{5491AFEE-6D9F-CE42-BCAF-3D8867BA8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4" y="278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177">
                <a:extLst>
                  <a:ext uri="{FF2B5EF4-FFF2-40B4-BE49-F238E27FC236}">
                    <a16:creationId xmlns:a16="http://schemas.microsoft.com/office/drawing/2014/main" id="{075121AB-4C4E-A24A-9035-3751B3641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" y="2736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" name="Freeform 178">
                <a:extLst>
                  <a:ext uri="{FF2B5EF4-FFF2-40B4-BE49-F238E27FC236}">
                    <a16:creationId xmlns:a16="http://schemas.microsoft.com/office/drawing/2014/main" id="{ECFC5988-11DC-A641-BC44-659E8297E56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45" y="2786"/>
                <a:ext cx="899" cy="1127"/>
              </a:xfrm>
              <a:custGeom>
                <a:avLst/>
                <a:gdLst>
                  <a:gd name="T0" fmla="*/ 0 w 4753"/>
                  <a:gd name="T1" fmla="*/ 0 h 7777"/>
                  <a:gd name="T2" fmla="*/ 0 w 4753"/>
                  <a:gd name="T3" fmla="*/ 0 h 7777"/>
                  <a:gd name="T4" fmla="*/ 0 w 4753"/>
                  <a:gd name="T5" fmla="*/ 0 h 7777"/>
                  <a:gd name="T6" fmla="*/ 0 w 4753"/>
                  <a:gd name="T7" fmla="*/ 0 h 7777"/>
                  <a:gd name="T8" fmla="*/ 0 w 4753"/>
                  <a:gd name="T9" fmla="*/ 0 h 7777"/>
                  <a:gd name="T10" fmla="*/ 0 w 4753"/>
                  <a:gd name="T11" fmla="*/ 0 h 7777"/>
                  <a:gd name="T12" fmla="*/ 0 w 4753"/>
                  <a:gd name="T13" fmla="*/ 0 h 7777"/>
                  <a:gd name="T14" fmla="*/ 0 w 4753"/>
                  <a:gd name="T15" fmla="*/ 0 h 7777"/>
                  <a:gd name="T16" fmla="*/ 0 w 4753"/>
                  <a:gd name="T17" fmla="*/ 0 h 7777"/>
                  <a:gd name="T18" fmla="*/ 0 w 4753"/>
                  <a:gd name="T19" fmla="*/ 0 h 7777"/>
                  <a:gd name="T20" fmla="*/ 0 w 4753"/>
                  <a:gd name="T21" fmla="*/ 0 h 7777"/>
                  <a:gd name="T22" fmla="*/ 0 w 4753"/>
                  <a:gd name="T23" fmla="*/ 0 h 7777"/>
                  <a:gd name="T24" fmla="*/ 0 w 4753"/>
                  <a:gd name="T25" fmla="*/ 0 h 7777"/>
                  <a:gd name="T26" fmla="*/ 0 w 4753"/>
                  <a:gd name="T27" fmla="*/ 0 h 7777"/>
                  <a:gd name="T28" fmla="*/ 0 w 4753"/>
                  <a:gd name="T29" fmla="*/ 0 h 7777"/>
                  <a:gd name="T30" fmla="*/ 0 w 4753"/>
                  <a:gd name="T31" fmla="*/ 0 h 7777"/>
                  <a:gd name="T32" fmla="*/ 0 w 4753"/>
                  <a:gd name="T33" fmla="*/ 0 h 7777"/>
                  <a:gd name="T34" fmla="*/ 0 w 4753"/>
                  <a:gd name="T35" fmla="*/ 0 h 7777"/>
                  <a:gd name="T36" fmla="*/ 0 w 4753"/>
                  <a:gd name="T37" fmla="*/ 0 h 7777"/>
                  <a:gd name="T38" fmla="*/ 0 w 4753"/>
                  <a:gd name="T39" fmla="*/ 0 h 7777"/>
                  <a:gd name="T40" fmla="*/ 0 w 4753"/>
                  <a:gd name="T41" fmla="*/ 0 h 7777"/>
                  <a:gd name="T42" fmla="*/ 0 w 4753"/>
                  <a:gd name="T43" fmla="*/ 0 h 7777"/>
                  <a:gd name="T44" fmla="*/ 0 w 4753"/>
                  <a:gd name="T45" fmla="*/ 0 h 7777"/>
                  <a:gd name="T46" fmla="*/ 0 w 4753"/>
                  <a:gd name="T47" fmla="*/ 0 h 7777"/>
                  <a:gd name="T48" fmla="*/ 0 w 4753"/>
                  <a:gd name="T49" fmla="*/ 0 h 7777"/>
                  <a:gd name="T50" fmla="*/ 0 w 4753"/>
                  <a:gd name="T51" fmla="*/ 0 h 7777"/>
                  <a:gd name="T52" fmla="*/ 0 w 4753"/>
                  <a:gd name="T53" fmla="*/ 0 h 7777"/>
                  <a:gd name="T54" fmla="*/ 0 w 4753"/>
                  <a:gd name="T55" fmla="*/ 0 h 7777"/>
                  <a:gd name="T56" fmla="*/ 0 w 4753"/>
                  <a:gd name="T57" fmla="*/ 0 h 7777"/>
                  <a:gd name="T58" fmla="*/ 0 w 4753"/>
                  <a:gd name="T59" fmla="*/ 0 h 7777"/>
                  <a:gd name="T60" fmla="*/ 0 w 4753"/>
                  <a:gd name="T61" fmla="*/ 0 h 7777"/>
                  <a:gd name="T62" fmla="*/ 0 w 4753"/>
                  <a:gd name="T63" fmla="*/ 0 h 7777"/>
                  <a:gd name="T64" fmla="*/ 0 w 4753"/>
                  <a:gd name="T65" fmla="*/ 0 h 7777"/>
                  <a:gd name="T66" fmla="*/ 0 w 4753"/>
                  <a:gd name="T67" fmla="*/ 0 h 7777"/>
                  <a:gd name="T68" fmla="*/ 0 w 4753"/>
                  <a:gd name="T69" fmla="*/ 0 h 7777"/>
                  <a:gd name="T70" fmla="*/ 0 w 4753"/>
                  <a:gd name="T71" fmla="*/ 0 h 7777"/>
                  <a:gd name="T72" fmla="*/ 0 w 4753"/>
                  <a:gd name="T73" fmla="*/ 0 h 7777"/>
                  <a:gd name="T74" fmla="*/ 0 w 4753"/>
                  <a:gd name="T75" fmla="*/ 0 h 7777"/>
                  <a:gd name="T76" fmla="*/ 0 w 4753"/>
                  <a:gd name="T77" fmla="*/ 0 h 7777"/>
                  <a:gd name="T78" fmla="*/ 0 w 4753"/>
                  <a:gd name="T79" fmla="*/ 0 h 7777"/>
                  <a:gd name="T80" fmla="*/ 0 w 4753"/>
                  <a:gd name="T81" fmla="*/ 0 h 7777"/>
                  <a:gd name="T82" fmla="*/ 0 w 4753"/>
                  <a:gd name="T83" fmla="*/ 0 h 7777"/>
                  <a:gd name="T84" fmla="*/ 0 w 4753"/>
                  <a:gd name="T85" fmla="*/ 0 h 7777"/>
                  <a:gd name="T86" fmla="*/ 0 w 4753"/>
                  <a:gd name="T87" fmla="*/ 0 h 7777"/>
                  <a:gd name="T88" fmla="*/ 0 w 4753"/>
                  <a:gd name="T89" fmla="*/ 0 h 7777"/>
                  <a:gd name="T90" fmla="*/ 0 w 4753"/>
                  <a:gd name="T91" fmla="*/ 0 h 7777"/>
                  <a:gd name="T92" fmla="*/ 0 w 4753"/>
                  <a:gd name="T93" fmla="*/ 0 h 7777"/>
                  <a:gd name="T94" fmla="*/ 0 w 4753"/>
                  <a:gd name="T95" fmla="*/ 0 h 7777"/>
                  <a:gd name="T96" fmla="*/ 0 w 4753"/>
                  <a:gd name="T97" fmla="*/ 0 h 7777"/>
                  <a:gd name="T98" fmla="*/ 0 w 4753"/>
                  <a:gd name="T99" fmla="*/ 0 h 7777"/>
                  <a:gd name="T100" fmla="*/ 0 w 4753"/>
                  <a:gd name="T101" fmla="*/ 0 h 7777"/>
                  <a:gd name="T102" fmla="*/ 0 w 4753"/>
                  <a:gd name="T103" fmla="*/ 0 h 7777"/>
                  <a:gd name="T104" fmla="*/ 0 w 4753"/>
                  <a:gd name="T105" fmla="*/ 0 h 7777"/>
                  <a:gd name="T106" fmla="*/ 0 w 4753"/>
                  <a:gd name="T107" fmla="*/ 0 h 7777"/>
                  <a:gd name="T108" fmla="*/ 0 w 4753"/>
                  <a:gd name="T109" fmla="*/ 0 h 7777"/>
                  <a:gd name="T110" fmla="*/ 0 w 4753"/>
                  <a:gd name="T111" fmla="*/ 0 h 7777"/>
                  <a:gd name="T112" fmla="*/ 0 w 4753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753"/>
                  <a:gd name="T172" fmla="*/ 0 h 7777"/>
                  <a:gd name="T173" fmla="*/ 4753 w 4753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753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47" y="77"/>
                    </a:lnTo>
                    <a:lnTo>
                      <a:pt x="47" y="155"/>
                    </a:lnTo>
                    <a:lnTo>
                      <a:pt x="95" y="155"/>
                    </a:lnTo>
                    <a:lnTo>
                      <a:pt x="95" y="233"/>
                    </a:lnTo>
                    <a:lnTo>
                      <a:pt x="142" y="233"/>
                    </a:lnTo>
                    <a:lnTo>
                      <a:pt x="142" y="311"/>
                    </a:lnTo>
                    <a:lnTo>
                      <a:pt x="190" y="311"/>
                    </a:lnTo>
                    <a:lnTo>
                      <a:pt x="190" y="388"/>
                    </a:lnTo>
                    <a:lnTo>
                      <a:pt x="237" y="388"/>
                    </a:lnTo>
                    <a:lnTo>
                      <a:pt x="237" y="466"/>
                    </a:lnTo>
                    <a:lnTo>
                      <a:pt x="285" y="466"/>
                    </a:lnTo>
                    <a:lnTo>
                      <a:pt x="285" y="544"/>
                    </a:lnTo>
                    <a:lnTo>
                      <a:pt x="333" y="544"/>
                    </a:lnTo>
                    <a:lnTo>
                      <a:pt x="333" y="622"/>
                    </a:lnTo>
                    <a:lnTo>
                      <a:pt x="380" y="622"/>
                    </a:lnTo>
                    <a:lnTo>
                      <a:pt x="380" y="699"/>
                    </a:lnTo>
                    <a:lnTo>
                      <a:pt x="428" y="699"/>
                    </a:lnTo>
                    <a:lnTo>
                      <a:pt x="428" y="777"/>
                    </a:lnTo>
                    <a:lnTo>
                      <a:pt x="475" y="777"/>
                    </a:lnTo>
                    <a:lnTo>
                      <a:pt x="475" y="855"/>
                    </a:lnTo>
                    <a:lnTo>
                      <a:pt x="523" y="855"/>
                    </a:lnTo>
                    <a:lnTo>
                      <a:pt x="523" y="933"/>
                    </a:lnTo>
                    <a:lnTo>
                      <a:pt x="570" y="933"/>
                    </a:lnTo>
                    <a:lnTo>
                      <a:pt x="570" y="1011"/>
                    </a:lnTo>
                    <a:lnTo>
                      <a:pt x="618" y="1011"/>
                    </a:lnTo>
                    <a:lnTo>
                      <a:pt x="618" y="1088"/>
                    </a:lnTo>
                    <a:lnTo>
                      <a:pt x="665" y="1088"/>
                    </a:lnTo>
                    <a:lnTo>
                      <a:pt x="665" y="1166"/>
                    </a:lnTo>
                    <a:lnTo>
                      <a:pt x="713" y="1166"/>
                    </a:lnTo>
                    <a:lnTo>
                      <a:pt x="713" y="1244"/>
                    </a:lnTo>
                    <a:lnTo>
                      <a:pt x="760" y="1244"/>
                    </a:lnTo>
                    <a:lnTo>
                      <a:pt x="760" y="1322"/>
                    </a:lnTo>
                    <a:lnTo>
                      <a:pt x="808" y="1322"/>
                    </a:lnTo>
                    <a:lnTo>
                      <a:pt x="808" y="1399"/>
                    </a:lnTo>
                    <a:lnTo>
                      <a:pt x="855" y="1399"/>
                    </a:lnTo>
                    <a:lnTo>
                      <a:pt x="855" y="1477"/>
                    </a:lnTo>
                    <a:lnTo>
                      <a:pt x="903" y="1477"/>
                    </a:lnTo>
                    <a:lnTo>
                      <a:pt x="903" y="1555"/>
                    </a:lnTo>
                    <a:lnTo>
                      <a:pt x="950" y="1555"/>
                    </a:lnTo>
                    <a:lnTo>
                      <a:pt x="950" y="1633"/>
                    </a:lnTo>
                    <a:lnTo>
                      <a:pt x="998" y="1633"/>
                    </a:lnTo>
                    <a:lnTo>
                      <a:pt x="998" y="1710"/>
                    </a:lnTo>
                    <a:lnTo>
                      <a:pt x="1045" y="1710"/>
                    </a:lnTo>
                    <a:lnTo>
                      <a:pt x="1045" y="1788"/>
                    </a:lnTo>
                    <a:lnTo>
                      <a:pt x="1093" y="1788"/>
                    </a:lnTo>
                    <a:lnTo>
                      <a:pt x="1093" y="1866"/>
                    </a:lnTo>
                    <a:lnTo>
                      <a:pt x="1141" y="1866"/>
                    </a:lnTo>
                    <a:lnTo>
                      <a:pt x="1141" y="1944"/>
                    </a:lnTo>
                    <a:lnTo>
                      <a:pt x="1188" y="1944"/>
                    </a:lnTo>
                    <a:lnTo>
                      <a:pt x="1188" y="2022"/>
                    </a:lnTo>
                    <a:lnTo>
                      <a:pt x="1236" y="2022"/>
                    </a:lnTo>
                    <a:lnTo>
                      <a:pt x="1236" y="2099"/>
                    </a:lnTo>
                    <a:lnTo>
                      <a:pt x="1283" y="2099"/>
                    </a:lnTo>
                    <a:lnTo>
                      <a:pt x="1283" y="2177"/>
                    </a:lnTo>
                    <a:lnTo>
                      <a:pt x="1331" y="2177"/>
                    </a:lnTo>
                    <a:lnTo>
                      <a:pt x="1331" y="2255"/>
                    </a:lnTo>
                    <a:lnTo>
                      <a:pt x="1378" y="2255"/>
                    </a:lnTo>
                    <a:lnTo>
                      <a:pt x="1378" y="2333"/>
                    </a:lnTo>
                    <a:lnTo>
                      <a:pt x="1426" y="2333"/>
                    </a:lnTo>
                    <a:lnTo>
                      <a:pt x="1426" y="2410"/>
                    </a:lnTo>
                    <a:lnTo>
                      <a:pt x="1473" y="2410"/>
                    </a:lnTo>
                    <a:lnTo>
                      <a:pt x="1473" y="2488"/>
                    </a:lnTo>
                    <a:lnTo>
                      <a:pt x="1521" y="2488"/>
                    </a:lnTo>
                    <a:lnTo>
                      <a:pt x="1521" y="2566"/>
                    </a:lnTo>
                    <a:lnTo>
                      <a:pt x="1568" y="2566"/>
                    </a:lnTo>
                    <a:lnTo>
                      <a:pt x="1568" y="2644"/>
                    </a:lnTo>
                    <a:lnTo>
                      <a:pt x="1616" y="2644"/>
                    </a:lnTo>
                    <a:lnTo>
                      <a:pt x="1616" y="2721"/>
                    </a:lnTo>
                    <a:lnTo>
                      <a:pt x="1663" y="2721"/>
                    </a:lnTo>
                    <a:lnTo>
                      <a:pt x="1663" y="2799"/>
                    </a:lnTo>
                    <a:lnTo>
                      <a:pt x="1711" y="2799"/>
                    </a:lnTo>
                    <a:lnTo>
                      <a:pt x="1711" y="2877"/>
                    </a:lnTo>
                    <a:lnTo>
                      <a:pt x="1758" y="2877"/>
                    </a:lnTo>
                    <a:lnTo>
                      <a:pt x="1758" y="2955"/>
                    </a:lnTo>
                    <a:lnTo>
                      <a:pt x="1806" y="2955"/>
                    </a:lnTo>
                    <a:lnTo>
                      <a:pt x="1806" y="3033"/>
                    </a:lnTo>
                    <a:lnTo>
                      <a:pt x="1854" y="3033"/>
                    </a:lnTo>
                    <a:lnTo>
                      <a:pt x="1854" y="3110"/>
                    </a:lnTo>
                    <a:lnTo>
                      <a:pt x="1901" y="3110"/>
                    </a:lnTo>
                    <a:lnTo>
                      <a:pt x="1901" y="3188"/>
                    </a:lnTo>
                    <a:lnTo>
                      <a:pt x="1949" y="3188"/>
                    </a:lnTo>
                    <a:lnTo>
                      <a:pt x="1949" y="3266"/>
                    </a:lnTo>
                    <a:lnTo>
                      <a:pt x="1996" y="3266"/>
                    </a:lnTo>
                    <a:lnTo>
                      <a:pt x="1996" y="3344"/>
                    </a:lnTo>
                    <a:lnTo>
                      <a:pt x="2044" y="3344"/>
                    </a:lnTo>
                    <a:lnTo>
                      <a:pt x="2044" y="3421"/>
                    </a:lnTo>
                    <a:lnTo>
                      <a:pt x="2091" y="3421"/>
                    </a:lnTo>
                    <a:lnTo>
                      <a:pt x="2091" y="3499"/>
                    </a:lnTo>
                    <a:lnTo>
                      <a:pt x="2139" y="3499"/>
                    </a:lnTo>
                    <a:lnTo>
                      <a:pt x="2139" y="3577"/>
                    </a:lnTo>
                    <a:lnTo>
                      <a:pt x="2186" y="3577"/>
                    </a:lnTo>
                    <a:lnTo>
                      <a:pt x="2186" y="3655"/>
                    </a:lnTo>
                    <a:lnTo>
                      <a:pt x="2234" y="3655"/>
                    </a:lnTo>
                    <a:lnTo>
                      <a:pt x="2234" y="3732"/>
                    </a:lnTo>
                    <a:lnTo>
                      <a:pt x="2281" y="3732"/>
                    </a:lnTo>
                    <a:lnTo>
                      <a:pt x="2281" y="3810"/>
                    </a:lnTo>
                    <a:lnTo>
                      <a:pt x="2329" y="3810"/>
                    </a:lnTo>
                    <a:lnTo>
                      <a:pt x="2329" y="3888"/>
                    </a:lnTo>
                    <a:lnTo>
                      <a:pt x="2376" y="3888"/>
                    </a:lnTo>
                    <a:lnTo>
                      <a:pt x="2376" y="3966"/>
                    </a:lnTo>
                    <a:lnTo>
                      <a:pt x="2424" y="3966"/>
                    </a:lnTo>
                    <a:lnTo>
                      <a:pt x="2424" y="4044"/>
                    </a:lnTo>
                    <a:lnTo>
                      <a:pt x="2471" y="4044"/>
                    </a:lnTo>
                    <a:lnTo>
                      <a:pt x="2471" y="4121"/>
                    </a:lnTo>
                    <a:lnTo>
                      <a:pt x="2519" y="4121"/>
                    </a:lnTo>
                    <a:lnTo>
                      <a:pt x="2519" y="4199"/>
                    </a:lnTo>
                    <a:lnTo>
                      <a:pt x="2566" y="4199"/>
                    </a:lnTo>
                    <a:lnTo>
                      <a:pt x="2566" y="4277"/>
                    </a:lnTo>
                    <a:lnTo>
                      <a:pt x="2614" y="4277"/>
                    </a:lnTo>
                    <a:lnTo>
                      <a:pt x="2614" y="4355"/>
                    </a:lnTo>
                    <a:lnTo>
                      <a:pt x="2662" y="4355"/>
                    </a:lnTo>
                    <a:lnTo>
                      <a:pt x="2662" y="4432"/>
                    </a:lnTo>
                    <a:lnTo>
                      <a:pt x="2709" y="4432"/>
                    </a:lnTo>
                    <a:lnTo>
                      <a:pt x="2709" y="4510"/>
                    </a:lnTo>
                    <a:lnTo>
                      <a:pt x="2757" y="4510"/>
                    </a:lnTo>
                    <a:lnTo>
                      <a:pt x="2757" y="4588"/>
                    </a:lnTo>
                    <a:lnTo>
                      <a:pt x="2804" y="4588"/>
                    </a:lnTo>
                    <a:lnTo>
                      <a:pt x="2804" y="4666"/>
                    </a:lnTo>
                    <a:lnTo>
                      <a:pt x="2852" y="4666"/>
                    </a:lnTo>
                    <a:lnTo>
                      <a:pt x="2852" y="4743"/>
                    </a:lnTo>
                    <a:lnTo>
                      <a:pt x="2899" y="4743"/>
                    </a:lnTo>
                    <a:lnTo>
                      <a:pt x="2899" y="4821"/>
                    </a:lnTo>
                    <a:lnTo>
                      <a:pt x="2947" y="4821"/>
                    </a:lnTo>
                    <a:lnTo>
                      <a:pt x="2947" y="4899"/>
                    </a:lnTo>
                    <a:lnTo>
                      <a:pt x="2994" y="4899"/>
                    </a:lnTo>
                    <a:lnTo>
                      <a:pt x="2994" y="4977"/>
                    </a:lnTo>
                    <a:lnTo>
                      <a:pt x="3042" y="4977"/>
                    </a:lnTo>
                    <a:lnTo>
                      <a:pt x="3042" y="5055"/>
                    </a:lnTo>
                    <a:lnTo>
                      <a:pt x="3089" y="5055"/>
                    </a:lnTo>
                    <a:lnTo>
                      <a:pt x="3089" y="5132"/>
                    </a:lnTo>
                    <a:lnTo>
                      <a:pt x="3137" y="5132"/>
                    </a:lnTo>
                    <a:lnTo>
                      <a:pt x="3137" y="5210"/>
                    </a:lnTo>
                    <a:lnTo>
                      <a:pt x="3184" y="5210"/>
                    </a:lnTo>
                    <a:lnTo>
                      <a:pt x="3184" y="5288"/>
                    </a:lnTo>
                    <a:lnTo>
                      <a:pt x="3232" y="5288"/>
                    </a:lnTo>
                    <a:lnTo>
                      <a:pt x="3232" y="5366"/>
                    </a:lnTo>
                    <a:lnTo>
                      <a:pt x="3279" y="5366"/>
                    </a:lnTo>
                    <a:lnTo>
                      <a:pt x="3279" y="5443"/>
                    </a:lnTo>
                    <a:lnTo>
                      <a:pt x="3327" y="5443"/>
                    </a:lnTo>
                    <a:lnTo>
                      <a:pt x="3327" y="5521"/>
                    </a:lnTo>
                    <a:lnTo>
                      <a:pt x="3374" y="5521"/>
                    </a:lnTo>
                    <a:lnTo>
                      <a:pt x="3374" y="5599"/>
                    </a:lnTo>
                    <a:lnTo>
                      <a:pt x="3422" y="5599"/>
                    </a:lnTo>
                    <a:lnTo>
                      <a:pt x="3422" y="5677"/>
                    </a:lnTo>
                    <a:lnTo>
                      <a:pt x="3470" y="5677"/>
                    </a:lnTo>
                    <a:lnTo>
                      <a:pt x="3470" y="5754"/>
                    </a:lnTo>
                    <a:lnTo>
                      <a:pt x="3517" y="5754"/>
                    </a:lnTo>
                    <a:lnTo>
                      <a:pt x="3517" y="5832"/>
                    </a:lnTo>
                    <a:lnTo>
                      <a:pt x="3565" y="5832"/>
                    </a:lnTo>
                    <a:lnTo>
                      <a:pt x="3565" y="5910"/>
                    </a:lnTo>
                    <a:lnTo>
                      <a:pt x="3612" y="5910"/>
                    </a:lnTo>
                    <a:lnTo>
                      <a:pt x="3612" y="5988"/>
                    </a:lnTo>
                    <a:lnTo>
                      <a:pt x="3660" y="5988"/>
                    </a:lnTo>
                    <a:lnTo>
                      <a:pt x="3660" y="6066"/>
                    </a:lnTo>
                    <a:lnTo>
                      <a:pt x="3707" y="6066"/>
                    </a:lnTo>
                    <a:lnTo>
                      <a:pt x="3707" y="6143"/>
                    </a:lnTo>
                    <a:lnTo>
                      <a:pt x="3755" y="6143"/>
                    </a:lnTo>
                    <a:lnTo>
                      <a:pt x="3755" y="6221"/>
                    </a:lnTo>
                    <a:lnTo>
                      <a:pt x="3802" y="6221"/>
                    </a:lnTo>
                    <a:lnTo>
                      <a:pt x="3802" y="6299"/>
                    </a:lnTo>
                    <a:lnTo>
                      <a:pt x="3850" y="6299"/>
                    </a:lnTo>
                    <a:lnTo>
                      <a:pt x="3850" y="6377"/>
                    </a:lnTo>
                    <a:lnTo>
                      <a:pt x="3897" y="6377"/>
                    </a:lnTo>
                    <a:lnTo>
                      <a:pt x="3897" y="6454"/>
                    </a:lnTo>
                    <a:lnTo>
                      <a:pt x="3945" y="6454"/>
                    </a:lnTo>
                    <a:lnTo>
                      <a:pt x="3945" y="6532"/>
                    </a:lnTo>
                    <a:lnTo>
                      <a:pt x="3992" y="6532"/>
                    </a:lnTo>
                    <a:lnTo>
                      <a:pt x="3992" y="6610"/>
                    </a:lnTo>
                    <a:lnTo>
                      <a:pt x="4040" y="6610"/>
                    </a:lnTo>
                    <a:lnTo>
                      <a:pt x="4040" y="6688"/>
                    </a:lnTo>
                    <a:lnTo>
                      <a:pt x="4087" y="6688"/>
                    </a:lnTo>
                    <a:lnTo>
                      <a:pt x="4087" y="6765"/>
                    </a:lnTo>
                    <a:lnTo>
                      <a:pt x="4135" y="6765"/>
                    </a:lnTo>
                    <a:lnTo>
                      <a:pt x="4135" y="6843"/>
                    </a:lnTo>
                    <a:lnTo>
                      <a:pt x="4182" y="6843"/>
                    </a:lnTo>
                    <a:lnTo>
                      <a:pt x="4182" y="6921"/>
                    </a:lnTo>
                    <a:lnTo>
                      <a:pt x="4230" y="6921"/>
                    </a:lnTo>
                    <a:lnTo>
                      <a:pt x="4230" y="6999"/>
                    </a:lnTo>
                    <a:lnTo>
                      <a:pt x="4278" y="6999"/>
                    </a:lnTo>
                    <a:lnTo>
                      <a:pt x="4278" y="7077"/>
                    </a:lnTo>
                    <a:lnTo>
                      <a:pt x="4325" y="7077"/>
                    </a:lnTo>
                    <a:lnTo>
                      <a:pt x="4325" y="7154"/>
                    </a:lnTo>
                    <a:lnTo>
                      <a:pt x="4373" y="7154"/>
                    </a:lnTo>
                    <a:lnTo>
                      <a:pt x="4373" y="7232"/>
                    </a:lnTo>
                    <a:lnTo>
                      <a:pt x="4420" y="7232"/>
                    </a:lnTo>
                    <a:lnTo>
                      <a:pt x="4420" y="7310"/>
                    </a:lnTo>
                    <a:lnTo>
                      <a:pt x="4468" y="7310"/>
                    </a:lnTo>
                    <a:lnTo>
                      <a:pt x="4468" y="7388"/>
                    </a:lnTo>
                    <a:lnTo>
                      <a:pt x="4515" y="7388"/>
                    </a:lnTo>
                    <a:lnTo>
                      <a:pt x="4515" y="7465"/>
                    </a:lnTo>
                    <a:lnTo>
                      <a:pt x="4563" y="7465"/>
                    </a:lnTo>
                    <a:lnTo>
                      <a:pt x="4563" y="7543"/>
                    </a:lnTo>
                    <a:lnTo>
                      <a:pt x="4610" y="7543"/>
                    </a:lnTo>
                    <a:lnTo>
                      <a:pt x="4610" y="7621"/>
                    </a:lnTo>
                    <a:lnTo>
                      <a:pt x="4658" y="7621"/>
                    </a:lnTo>
                    <a:lnTo>
                      <a:pt x="4658" y="7699"/>
                    </a:lnTo>
                    <a:lnTo>
                      <a:pt x="4705" y="7699"/>
                    </a:lnTo>
                    <a:lnTo>
                      <a:pt x="4705" y="7777"/>
                    </a:lnTo>
                    <a:lnTo>
                      <a:pt x="4753" y="7777"/>
                    </a:lnTo>
                    <a:lnTo>
                      <a:pt x="4753" y="7699"/>
                    </a:lnTo>
                    <a:lnTo>
                      <a:pt x="4705" y="7699"/>
                    </a:lnTo>
                    <a:lnTo>
                      <a:pt x="4705" y="7621"/>
                    </a:lnTo>
                    <a:lnTo>
                      <a:pt x="4658" y="7621"/>
                    </a:lnTo>
                    <a:lnTo>
                      <a:pt x="4658" y="7543"/>
                    </a:lnTo>
                    <a:lnTo>
                      <a:pt x="4610" y="7543"/>
                    </a:lnTo>
                    <a:lnTo>
                      <a:pt x="4610" y="7465"/>
                    </a:lnTo>
                    <a:lnTo>
                      <a:pt x="4563" y="7465"/>
                    </a:lnTo>
                    <a:lnTo>
                      <a:pt x="4563" y="7388"/>
                    </a:lnTo>
                    <a:lnTo>
                      <a:pt x="4515" y="7388"/>
                    </a:lnTo>
                    <a:lnTo>
                      <a:pt x="4515" y="7310"/>
                    </a:lnTo>
                    <a:lnTo>
                      <a:pt x="4468" y="7310"/>
                    </a:lnTo>
                    <a:lnTo>
                      <a:pt x="4468" y="7232"/>
                    </a:lnTo>
                    <a:lnTo>
                      <a:pt x="4420" y="7232"/>
                    </a:lnTo>
                    <a:lnTo>
                      <a:pt x="4420" y="7154"/>
                    </a:lnTo>
                    <a:lnTo>
                      <a:pt x="4373" y="7154"/>
                    </a:lnTo>
                    <a:lnTo>
                      <a:pt x="4373" y="7077"/>
                    </a:lnTo>
                    <a:lnTo>
                      <a:pt x="4325" y="7077"/>
                    </a:lnTo>
                    <a:lnTo>
                      <a:pt x="4325" y="6999"/>
                    </a:lnTo>
                    <a:lnTo>
                      <a:pt x="4278" y="6999"/>
                    </a:lnTo>
                    <a:lnTo>
                      <a:pt x="4278" y="6921"/>
                    </a:lnTo>
                    <a:lnTo>
                      <a:pt x="4230" y="6921"/>
                    </a:lnTo>
                    <a:lnTo>
                      <a:pt x="4230" y="6843"/>
                    </a:lnTo>
                    <a:lnTo>
                      <a:pt x="4182" y="6843"/>
                    </a:lnTo>
                    <a:lnTo>
                      <a:pt x="4182" y="6765"/>
                    </a:lnTo>
                    <a:lnTo>
                      <a:pt x="4135" y="6765"/>
                    </a:lnTo>
                    <a:lnTo>
                      <a:pt x="4135" y="6688"/>
                    </a:lnTo>
                    <a:lnTo>
                      <a:pt x="4087" y="6688"/>
                    </a:lnTo>
                    <a:lnTo>
                      <a:pt x="4087" y="6610"/>
                    </a:lnTo>
                    <a:lnTo>
                      <a:pt x="4040" y="6610"/>
                    </a:lnTo>
                    <a:lnTo>
                      <a:pt x="4040" y="6532"/>
                    </a:lnTo>
                    <a:lnTo>
                      <a:pt x="3992" y="6532"/>
                    </a:lnTo>
                    <a:lnTo>
                      <a:pt x="3992" y="6454"/>
                    </a:lnTo>
                    <a:lnTo>
                      <a:pt x="3945" y="6454"/>
                    </a:lnTo>
                    <a:lnTo>
                      <a:pt x="3945" y="6377"/>
                    </a:lnTo>
                    <a:lnTo>
                      <a:pt x="3897" y="6377"/>
                    </a:lnTo>
                    <a:lnTo>
                      <a:pt x="3897" y="6299"/>
                    </a:lnTo>
                    <a:lnTo>
                      <a:pt x="3850" y="6299"/>
                    </a:lnTo>
                    <a:lnTo>
                      <a:pt x="3850" y="6221"/>
                    </a:lnTo>
                    <a:lnTo>
                      <a:pt x="3802" y="6221"/>
                    </a:lnTo>
                    <a:lnTo>
                      <a:pt x="3802" y="6143"/>
                    </a:lnTo>
                    <a:lnTo>
                      <a:pt x="3755" y="6143"/>
                    </a:lnTo>
                    <a:lnTo>
                      <a:pt x="3755" y="6066"/>
                    </a:lnTo>
                    <a:lnTo>
                      <a:pt x="3707" y="6066"/>
                    </a:lnTo>
                    <a:lnTo>
                      <a:pt x="3707" y="5988"/>
                    </a:lnTo>
                    <a:lnTo>
                      <a:pt x="3660" y="5988"/>
                    </a:lnTo>
                    <a:lnTo>
                      <a:pt x="3660" y="5910"/>
                    </a:lnTo>
                    <a:lnTo>
                      <a:pt x="3612" y="5910"/>
                    </a:lnTo>
                    <a:lnTo>
                      <a:pt x="3612" y="5832"/>
                    </a:lnTo>
                    <a:lnTo>
                      <a:pt x="3565" y="5832"/>
                    </a:lnTo>
                    <a:lnTo>
                      <a:pt x="3565" y="5754"/>
                    </a:lnTo>
                    <a:lnTo>
                      <a:pt x="3517" y="5754"/>
                    </a:lnTo>
                    <a:lnTo>
                      <a:pt x="3517" y="5677"/>
                    </a:lnTo>
                    <a:lnTo>
                      <a:pt x="3470" y="5677"/>
                    </a:lnTo>
                    <a:lnTo>
                      <a:pt x="3470" y="5599"/>
                    </a:lnTo>
                    <a:lnTo>
                      <a:pt x="3422" y="5599"/>
                    </a:lnTo>
                    <a:lnTo>
                      <a:pt x="3422" y="5521"/>
                    </a:lnTo>
                    <a:lnTo>
                      <a:pt x="3374" y="5521"/>
                    </a:lnTo>
                    <a:lnTo>
                      <a:pt x="3374" y="5443"/>
                    </a:lnTo>
                    <a:lnTo>
                      <a:pt x="3327" y="5443"/>
                    </a:lnTo>
                    <a:lnTo>
                      <a:pt x="3327" y="5366"/>
                    </a:lnTo>
                    <a:lnTo>
                      <a:pt x="3279" y="5366"/>
                    </a:lnTo>
                    <a:lnTo>
                      <a:pt x="3279" y="5288"/>
                    </a:lnTo>
                    <a:lnTo>
                      <a:pt x="3232" y="5288"/>
                    </a:lnTo>
                    <a:lnTo>
                      <a:pt x="3232" y="5210"/>
                    </a:lnTo>
                    <a:lnTo>
                      <a:pt x="3184" y="5210"/>
                    </a:lnTo>
                    <a:lnTo>
                      <a:pt x="3184" y="5132"/>
                    </a:lnTo>
                    <a:lnTo>
                      <a:pt x="3137" y="5132"/>
                    </a:lnTo>
                    <a:lnTo>
                      <a:pt x="3137" y="5055"/>
                    </a:lnTo>
                    <a:lnTo>
                      <a:pt x="3089" y="5055"/>
                    </a:lnTo>
                    <a:lnTo>
                      <a:pt x="3089" y="4977"/>
                    </a:lnTo>
                    <a:lnTo>
                      <a:pt x="3042" y="4977"/>
                    </a:lnTo>
                    <a:lnTo>
                      <a:pt x="3042" y="4899"/>
                    </a:lnTo>
                    <a:lnTo>
                      <a:pt x="2994" y="4899"/>
                    </a:lnTo>
                    <a:lnTo>
                      <a:pt x="2994" y="4821"/>
                    </a:lnTo>
                    <a:lnTo>
                      <a:pt x="2947" y="4821"/>
                    </a:lnTo>
                    <a:lnTo>
                      <a:pt x="2947" y="4743"/>
                    </a:lnTo>
                    <a:lnTo>
                      <a:pt x="2899" y="4743"/>
                    </a:lnTo>
                    <a:lnTo>
                      <a:pt x="2899" y="4666"/>
                    </a:lnTo>
                    <a:lnTo>
                      <a:pt x="2852" y="4666"/>
                    </a:lnTo>
                    <a:lnTo>
                      <a:pt x="2852" y="4588"/>
                    </a:lnTo>
                    <a:lnTo>
                      <a:pt x="2804" y="4588"/>
                    </a:lnTo>
                    <a:lnTo>
                      <a:pt x="2804" y="4510"/>
                    </a:lnTo>
                    <a:lnTo>
                      <a:pt x="2757" y="4510"/>
                    </a:lnTo>
                    <a:lnTo>
                      <a:pt x="2757" y="4432"/>
                    </a:lnTo>
                    <a:lnTo>
                      <a:pt x="2709" y="4432"/>
                    </a:lnTo>
                    <a:lnTo>
                      <a:pt x="2709" y="4355"/>
                    </a:lnTo>
                    <a:lnTo>
                      <a:pt x="2662" y="4355"/>
                    </a:lnTo>
                    <a:lnTo>
                      <a:pt x="2662" y="4277"/>
                    </a:lnTo>
                    <a:lnTo>
                      <a:pt x="2614" y="4277"/>
                    </a:lnTo>
                    <a:lnTo>
                      <a:pt x="2614" y="4199"/>
                    </a:lnTo>
                    <a:lnTo>
                      <a:pt x="2566" y="4199"/>
                    </a:lnTo>
                    <a:lnTo>
                      <a:pt x="2566" y="4121"/>
                    </a:lnTo>
                    <a:lnTo>
                      <a:pt x="2519" y="4121"/>
                    </a:lnTo>
                    <a:lnTo>
                      <a:pt x="2519" y="4044"/>
                    </a:lnTo>
                    <a:lnTo>
                      <a:pt x="2471" y="4044"/>
                    </a:lnTo>
                    <a:lnTo>
                      <a:pt x="2471" y="3966"/>
                    </a:lnTo>
                    <a:lnTo>
                      <a:pt x="2424" y="3966"/>
                    </a:lnTo>
                    <a:lnTo>
                      <a:pt x="2424" y="3888"/>
                    </a:lnTo>
                    <a:lnTo>
                      <a:pt x="2376" y="3888"/>
                    </a:lnTo>
                    <a:lnTo>
                      <a:pt x="2376" y="3810"/>
                    </a:lnTo>
                    <a:lnTo>
                      <a:pt x="2329" y="3810"/>
                    </a:lnTo>
                    <a:lnTo>
                      <a:pt x="2329" y="3732"/>
                    </a:lnTo>
                    <a:lnTo>
                      <a:pt x="2281" y="3732"/>
                    </a:lnTo>
                    <a:lnTo>
                      <a:pt x="2281" y="3655"/>
                    </a:lnTo>
                    <a:lnTo>
                      <a:pt x="2234" y="3655"/>
                    </a:lnTo>
                    <a:lnTo>
                      <a:pt x="2234" y="3577"/>
                    </a:lnTo>
                    <a:lnTo>
                      <a:pt x="2186" y="3577"/>
                    </a:lnTo>
                    <a:lnTo>
                      <a:pt x="2186" y="3499"/>
                    </a:lnTo>
                    <a:lnTo>
                      <a:pt x="2139" y="3499"/>
                    </a:lnTo>
                    <a:lnTo>
                      <a:pt x="2139" y="3421"/>
                    </a:lnTo>
                    <a:lnTo>
                      <a:pt x="2091" y="3421"/>
                    </a:lnTo>
                    <a:lnTo>
                      <a:pt x="2091" y="3344"/>
                    </a:lnTo>
                    <a:lnTo>
                      <a:pt x="2044" y="3344"/>
                    </a:lnTo>
                    <a:lnTo>
                      <a:pt x="2044" y="3266"/>
                    </a:lnTo>
                    <a:lnTo>
                      <a:pt x="1996" y="3266"/>
                    </a:lnTo>
                    <a:lnTo>
                      <a:pt x="1996" y="3188"/>
                    </a:lnTo>
                    <a:lnTo>
                      <a:pt x="1949" y="3188"/>
                    </a:lnTo>
                    <a:lnTo>
                      <a:pt x="1949" y="3110"/>
                    </a:lnTo>
                    <a:lnTo>
                      <a:pt x="1901" y="3110"/>
                    </a:lnTo>
                    <a:lnTo>
                      <a:pt x="1901" y="3033"/>
                    </a:lnTo>
                    <a:lnTo>
                      <a:pt x="1854" y="3033"/>
                    </a:lnTo>
                    <a:lnTo>
                      <a:pt x="1854" y="2955"/>
                    </a:lnTo>
                    <a:lnTo>
                      <a:pt x="1806" y="2955"/>
                    </a:lnTo>
                    <a:lnTo>
                      <a:pt x="1806" y="2877"/>
                    </a:lnTo>
                    <a:lnTo>
                      <a:pt x="1758" y="2877"/>
                    </a:lnTo>
                    <a:lnTo>
                      <a:pt x="1758" y="2799"/>
                    </a:lnTo>
                    <a:lnTo>
                      <a:pt x="1711" y="2799"/>
                    </a:lnTo>
                    <a:lnTo>
                      <a:pt x="1711" y="2721"/>
                    </a:lnTo>
                    <a:lnTo>
                      <a:pt x="1663" y="2721"/>
                    </a:lnTo>
                    <a:lnTo>
                      <a:pt x="1663" y="2644"/>
                    </a:lnTo>
                    <a:lnTo>
                      <a:pt x="1616" y="2644"/>
                    </a:lnTo>
                    <a:lnTo>
                      <a:pt x="1616" y="2566"/>
                    </a:lnTo>
                    <a:lnTo>
                      <a:pt x="1568" y="2566"/>
                    </a:lnTo>
                    <a:lnTo>
                      <a:pt x="1568" y="2488"/>
                    </a:lnTo>
                    <a:lnTo>
                      <a:pt x="1521" y="2488"/>
                    </a:lnTo>
                    <a:lnTo>
                      <a:pt x="1521" y="2410"/>
                    </a:lnTo>
                    <a:lnTo>
                      <a:pt x="1473" y="2410"/>
                    </a:lnTo>
                    <a:lnTo>
                      <a:pt x="1473" y="2333"/>
                    </a:lnTo>
                    <a:lnTo>
                      <a:pt x="1426" y="2333"/>
                    </a:lnTo>
                    <a:lnTo>
                      <a:pt x="1426" y="2255"/>
                    </a:lnTo>
                    <a:lnTo>
                      <a:pt x="1378" y="2255"/>
                    </a:lnTo>
                    <a:lnTo>
                      <a:pt x="1378" y="2177"/>
                    </a:lnTo>
                    <a:lnTo>
                      <a:pt x="1331" y="2177"/>
                    </a:lnTo>
                    <a:lnTo>
                      <a:pt x="1331" y="2099"/>
                    </a:lnTo>
                    <a:lnTo>
                      <a:pt x="1283" y="2099"/>
                    </a:lnTo>
                    <a:lnTo>
                      <a:pt x="1283" y="2022"/>
                    </a:lnTo>
                    <a:lnTo>
                      <a:pt x="1236" y="2022"/>
                    </a:lnTo>
                    <a:lnTo>
                      <a:pt x="1236" y="1944"/>
                    </a:lnTo>
                    <a:lnTo>
                      <a:pt x="1188" y="1944"/>
                    </a:lnTo>
                    <a:lnTo>
                      <a:pt x="1188" y="1866"/>
                    </a:lnTo>
                    <a:lnTo>
                      <a:pt x="1141" y="1866"/>
                    </a:lnTo>
                    <a:lnTo>
                      <a:pt x="1141" y="1788"/>
                    </a:lnTo>
                    <a:lnTo>
                      <a:pt x="1093" y="1788"/>
                    </a:lnTo>
                    <a:lnTo>
                      <a:pt x="1093" y="1710"/>
                    </a:lnTo>
                    <a:lnTo>
                      <a:pt x="1045" y="1710"/>
                    </a:lnTo>
                    <a:lnTo>
                      <a:pt x="1045" y="1633"/>
                    </a:lnTo>
                    <a:lnTo>
                      <a:pt x="998" y="1633"/>
                    </a:lnTo>
                    <a:lnTo>
                      <a:pt x="998" y="1555"/>
                    </a:lnTo>
                    <a:lnTo>
                      <a:pt x="950" y="1555"/>
                    </a:lnTo>
                    <a:lnTo>
                      <a:pt x="950" y="1477"/>
                    </a:lnTo>
                    <a:lnTo>
                      <a:pt x="903" y="1477"/>
                    </a:lnTo>
                    <a:lnTo>
                      <a:pt x="903" y="1399"/>
                    </a:lnTo>
                    <a:lnTo>
                      <a:pt x="855" y="1399"/>
                    </a:lnTo>
                    <a:lnTo>
                      <a:pt x="855" y="1322"/>
                    </a:lnTo>
                    <a:lnTo>
                      <a:pt x="808" y="1322"/>
                    </a:lnTo>
                    <a:lnTo>
                      <a:pt x="808" y="1244"/>
                    </a:lnTo>
                    <a:lnTo>
                      <a:pt x="760" y="1244"/>
                    </a:lnTo>
                    <a:lnTo>
                      <a:pt x="760" y="1166"/>
                    </a:lnTo>
                    <a:lnTo>
                      <a:pt x="713" y="1166"/>
                    </a:lnTo>
                    <a:lnTo>
                      <a:pt x="713" y="1088"/>
                    </a:lnTo>
                    <a:lnTo>
                      <a:pt x="665" y="1088"/>
                    </a:lnTo>
                    <a:lnTo>
                      <a:pt x="665" y="1011"/>
                    </a:lnTo>
                    <a:lnTo>
                      <a:pt x="618" y="1011"/>
                    </a:lnTo>
                    <a:lnTo>
                      <a:pt x="618" y="933"/>
                    </a:lnTo>
                    <a:lnTo>
                      <a:pt x="570" y="933"/>
                    </a:lnTo>
                    <a:lnTo>
                      <a:pt x="570" y="855"/>
                    </a:lnTo>
                    <a:lnTo>
                      <a:pt x="523" y="855"/>
                    </a:lnTo>
                    <a:lnTo>
                      <a:pt x="523" y="777"/>
                    </a:lnTo>
                    <a:lnTo>
                      <a:pt x="475" y="777"/>
                    </a:lnTo>
                    <a:lnTo>
                      <a:pt x="475" y="699"/>
                    </a:lnTo>
                    <a:lnTo>
                      <a:pt x="428" y="699"/>
                    </a:lnTo>
                    <a:lnTo>
                      <a:pt x="428" y="622"/>
                    </a:lnTo>
                    <a:lnTo>
                      <a:pt x="380" y="622"/>
                    </a:lnTo>
                    <a:lnTo>
                      <a:pt x="380" y="544"/>
                    </a:lnTo>
                    <a:lnTo>
                      <a:pt x="333" y="544"/>
                    </a:lnTo>
                    <a:lnTo>
                      <a:pt x="333" y="466"/>
                    </a:lnTo>
                    <a:lnTo>
                      <a:pt x="285" y="466"/>
                    </a:lnTo>
                    <a:lnTo>
                      <a:pt x="285" y="388"/>
                    </a:lnTo>
                    <a:lnTo>
                      <a:pt x="237" y="388"/>
                    </a:lnTo>
                    <a:lnTo>
                      <a:pt x="237" y="311"/>
                    </a:lnTo>
                    <a:lnTo>
                      <a:pt x="190" y="311"/>
                    </a:lnTo>
                    <a:lnTo>
                      <a:pt x="190" y="233"/>
                    </a:lnTo>
                    <a:lnTo>
                      <a:pt x="142" y="233"/>
                    </a:lnTo>
                    <a:lnTo>
                      <a:pt x="142" y="155"/>
                    </a:lnTo>
                    <a:lnTo>
                      <a:pt x="95" y="155"/>
                    </a:lnTo>
                    <a:lnTo>
                      <a:pt x="95" y="77"/>
                    </a:lnTo>
                    <a:lnTo>
                      <a:pt x="47" y="77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179">
                <a:extLst>
                  <a:ext uri="{FF2B5EF4-FFF2-40B4-BE49-F238E27FC236}">
                    <a16:creationId xmlns:a16="http://schemas.microsoft.com/office/drawing/2014/main" id="{09718AA4-2C19-AF46-9BB2-7341018B1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3" y="2377"/>
                <a:ext cx="1283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80">
                <a:extLst>
                  <a:ext uri="{FF2B5EF4-FFF2-40B4-BE49-F238E27FC236}">
                    <a16:creationId xmlns:a16="http://schemas.microsoft.com/office/drawing/2014/main" id="{5335765A-7776-4B41-BD3D-224DAA2FE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181">
                <a:extLst>
                  <a:ext uri="{FF2B5EF4-FFF2-40B4-BE49-F238E27FC236}">
                    <a16:creationId xmlns:a16="http://schemas.microsoft.com/office/drawing/2014/main" id="{8AE7CCE9-2B7A-484D-97D6-6CC8F1F8A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3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Rectangle 182">
                <a:extLst>
                  <a:ext uri="{FF2B5EF4-FFF2-40B4-BE49-F238E27FC236}">
                    <a16:creationId xmlns:a16="http://schemas.microsoft.com/office/drawing/2014/main" id="{D3A3F684-C0DE-5045-865D-02487EC92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3" y="2431"/>
                <a:ext cx="1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0.4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2" name="Line 183">
                <a:extLst>
                  <a:ext uri="{FF2B5EF4-FFF2-40B4-BE49-F238E27FC236}">
                    <a16:creationId xmlns:a16="http://schemas.microsoft.com/office/drawing/2014/main" id="{41595AB3-D378-024D-B9E4-E6A4049FE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84">
                <a:extLst>
                  <a:ext uri="{FF2B5EF4-FFF2-40B4-BE49-F238E27FC236}">
                    <a16:creationId xmlns:a16="http://schemas.microsoft.com/office/drawing/2014/main" id="{7DA3B4DD-E144-C94A-9BD7-BC3567111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85">
                <a:extLst>
                  <a:ext uri="{FF2B5EF4-FFF2-40B4-BE49-F238E27FC236}">
                    <a16:creationId xmlns:a16="http://schemas.microsoft.com/office/drawing/2014/main" id="{49390618-B057-264D-82FB-74526BC69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86">
                <a:extLst>
                  <a:ext uri="{FF2B5EF4-FFF2-40B4-BE49-F238E27FC236}">
                    <a16:creationId xmlns:a16="http://schemas.microsoft.com/office/drawing/2014/main" id="{36DCE459-AD63-1045-BFA9-AEDEA15C6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187">
                <a:extLst>
                  <a:ext uri="{FF2B5EF4-FFF2-40B4-BE49-F238E27FC236}">
                    <a16:creationId xmlns:a16="http://schemas.microsoft.com/office/drawing/2014/main" id="{AE79850B-0695-8E4C-8C07-206128E52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88">
                <a:extLst>
                  <a:ext uri="{FF2B5EF4-FFF2-40B4-BE49-F238E27FC236}">
                    <a16:creationId xmlns:a16="http://schemas.microsoft.com/office/drawing/2014/main" id="{70798F4C-B4A4-9D4F-A10C-D2F53BE9C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189">
                <a:extLst>
                  <a:ext uri="{FF2B5EF4-FFF2-40B4-BE49-F238E27FC236}">
                    <a16:creationId xmlns:a16="http://schemas.microsoft.com/office/drawing/2014/main" id="{0C11C233-26AF-8042-973B-6F3205664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190">
                <a:extLst>
                  <a:ext uri="{FF2B5EF4-FFF2-40B4-BE49-F238E27FC236}">
                    <a16:creationId xmlns:a16="http://schemas.microsoft.com/office/drawing/2014/main" id="{310F642B-AA7A-CA46-8804-485E818FA4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191">
                <a:extLst>
                  <a:ext uri="{FF2B5EF4-FFF2-40B4-BE49-F238E27FC236}">
                    <a16:creationId xmlns:a16="http://schemas.microsoft.com/office/drawing/2014/main" id="{30632C13-A1E2-D246-9676-C3B8D9744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192">
                <a:extLst>
                  <a:ext uri="{FF2B5EF4-FFF2-40B4-BE49-F238E27FC236}">
                    <a16:creationId xmlns:a16="http://schemas.microsoft.com/office/drawing/2014/main" id="{CFD6F3B5-3F69-DC40-8D2D-0F71035FC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193">
                <a:extLst>
                  <a:ext uri="{FF2B5EF4-FFF2-40B4-BE49-F238E27FC236}">
                    <a16:creationId xmlns:a16="http://schemas.microsoft.com/office/drawing/2014/main" id="{2EAEC019-95FA-6444-8960-8DBA40A46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194">
                <a:extLst>
                  <a:ext uri="{FF2B5EF4-FFF2-40B4-BE49-F238E27FC236}">
                    <a16:creationId xmlns:a16="http://schemas.microsoft.com/office/drawing/2014/main" id="{1F724126-5C57-B24E-8B48-F3DB5BB9C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195">
                <a:extLst>
                  <a:ext uri="{FF2B5EF4-FFF2-40B4-BE49-F238E27FC236}">
                    <a16:creationId xmlns:a16="http://schemas.microsoft.com/office/drawing/2014/main" id="{DD5EAEE7-81F4-A841-B50B-6EFE19E85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96">
                <a:extLst>
                  <a:ext uri="{FF2B5EF4-FFF2-40B4-BE49-F238E27FC236}">
                    <a16:creationId xmlns:a16="http://schemas.microsoft.com/office/drawing/2014/main" id="{BF48FD2C-2DA7-1B4A-A2AA-ADC6DDE33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97">
                <a:extLst>
                  <a:ext uri="{FF2B5EF4-FFF2-40B4-BE49-F238E27FC236}">
                    <a16:creationId xmlns:a16="http://schemas.microsoft.com/office/drawing/2014/main" id="{3344B296-7BCC-C94D-B97B-CC1D54B6D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98">
                <a:extLst>
                  <a:ext uri="{FF2B5EF4-FFF2-40B4-BE49-F238E27FC236}">
                    <a16:creationId xmlns:a16="http://schemas.microsoft.com/office/drawing/2014/main" id="{1C42F0AC-7682-D24C-B384-1438B55A3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99">
                <a:extLst>
                  <a:ext uri="{FF2B5EF4-FFF2-40B4-BE49-F238E27FC236}">
                    <a16:creationId xmlns:a16="http://schemas.microsoft.com/office/drawing/2014/main" id="{D37FDF00-5C11-534B-B1F6-90B18C032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200">
                <a:extLst>
                  <a:ext uri="{FF2B5EF4-FFF2-40B4-BE49-F238E27FC236}">
                    <a16:creationId xmlns:a16="http://schemas.microsoft.com/office/drawing/2014/main" id="{F74BB5B7-EE64-9C4D-B420-473545D9C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201">
                <a:extLst>
                  <a:ext uri="{FF2B5EF4-FFF2-40B4-BE49-F238E27FC236}">
                    <a16:creationId xmlns:a16="http://schemas.microsoft.com/office/drawing/2014/main" id="{D0BF6327-F203-AD40-9E3E-764DF8B0E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02">
                <a:extLst>
                  <a:ext uri="{FF2B5EF4-FFF2-40B4-BE49-F238E27FC236}">
                    <a16:creationId xmlns:a16="http://schemas.microsoft.com/office/drawing/2014/main" id="{5049E5FD-7131-5B45-87B4-AB5B15D57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203">
                <a:extLst>
                  <a:ext uri="{FF2B5EF4-FFF2-40B4-BE49-F238E27FC236}">
                    <a16:creationId xmlns:a16="http://schemas.microsoft.com/office/drawing/2014/main" id="{0953FEE3-9A41-E147-9D82-2FC22AA73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0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Rectangle 204">
                <a:extLst>
                  <a:ext uri="{FF2B5EF4-FFF2-40B4-BE49-F238E27FC236}">
                    <a16:creationId xmlns:a16="http://schemas.microsoft.com/office/drawing/2014/main" id="{21DC9CB1-377D-B842-8B37-F9BAFEFC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431"/>
                <a:ext cx="1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0.6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Line 205">
                <a:extLst>
                  <a:ext uri="{FF2B5EF4-FFF2-40B4-BE49-F238E27FC236}">
                    <a16:creationId xmlns:a16="http://schemas.microsoft.com/office/drawing/2014/main" id="{9865E8BE-CDCF-A042-A95D-9FB36BFDD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206">
                <a:extLst>
                  <a:ext uri="{FF2B5EF4-FFF2-40B4-BE49-F238E27FC236}">
                    <a16:creationId xmlns:a16="http://schemas.microsoft.com/office/drawing/2014/main" id="{2101F0DC-5E57-5E4C-80B6-ED68A877B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207">
                <a:extLst>
                  <a:ext uri="{FF2B5EF4-FFF2-40B4-BE49-F238E27FC236}">
                    <a16:creationId xmlns:a16="http://schemas.microsoft.com/office/drawing/2014/main" id="{254F4A4F-E78D-324C-A93F-7B96B649A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208">
                <a:extLst>
                  <a:ext uri="{FF2B5EF4-FFF2-40B4-BE49-F238E27FC236}">
                    <a16:creationId xmlns:a16="http://schemas.microsoft.com/office/drawing/2014/main" id="{E93353B6-558F-5F4A-A35C-4DE3243B8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209">
                <a:extLst>
                  <a:ext uri="{FF2B5EF4-FFF2-40B4-BE49-F238E27FC236}">
                    <a16:creationId xmlns:a16="http://schemas.microsoft.com/office/drawing/2014/main" id="{AC930150-7925-4144-9F02-2DB583E6A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210">
                <a:extLst>
                  <a:ext uri="{FF2B5EF4-FFF2-40B4-BE49-F238E27FC236}">
                    <a16:creationId xmlns:a16="http://schemas.microsoft.com/office/drawing/2014/main" id="{4B79FE8C-BDC3-2F44-8E60-97751CF42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211">
                <a:extLst>
                  <a:ext uri="{FF2B5EF4-FFF2-40B4-BE49-F238E27FC236}">
                    <a16:creationId xmlns:a16="http://schemas.microsoft.com/office/drawing/2014/main" id="{3D1B9D9E-F3E5-7A46-AC67-E758AA410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212">
                <a:extLst>
                  <a:ext uri="{FF2B5EF4-FFF2-40B4-BE49-F238E27FC236}">
                    <a16:creationId xmlns:a16="http://schemas.microsoft.com/office/drawing/2014/main" id="{E5368C34-2679-524B-A9AE-2DA7109B4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213">
                <a:extLst>
                  <a:ext uri="{FF2B5EF4-FFF2-40B4-BE49-F238E27FC236}">
                    <a16:creationId xmlns:a16="http://schemas.microsoft.com/office/drawing/2014/main" id="{77E1801B-ABFF-4747-8835-FBAE5F1189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214">
                <a:extLst>
                  <a:ext uri="{FF2B5EF4-FFF2-40B4-BE49-F238E27FC236}">
                    <a16:creationId xmlns:a16="http://schemas.microsoft.com/office/drawing/2014/main" id="{DDC6F9C8-F9F7-254A-BA2F-6B8A6648F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215">
                <a:extLst>
                  <a:ext uri="{FF2B5EF4-FFF2-40B4-BE49-F238E27FC236}">
                    <a16:creationId xmlns:a16="http://schemas.microsoft.com/office/drawing/2014/main" id="{7CEBB7CF-E09E-BE40-AD26-59F3D3B68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216">
                <a:extLst>
                  <a:ext uri="{FF2B5EF4-FFF2-40B4-BE49-F238E27FC236}">
                    <a16:creationId xmlns:a16="http://schemas.microsoft.com/office/drawing/2014/main" id="{B085998C-5CEC-164A-827E-40B437E20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217">
                <a:extLst>
                  <a:ext uri="{FF2B5EF4-FFF2-40B4-BE49-F238E27FC236}">
                    <a16:creationId xmlns:a16="http://schemas.microsoft.com/office/drawing/2014/main" id="{5E43F761-CE29-E443-BFD3-839162C1B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218">
                <a:extLst>
                  <a:ext uri="{FF2B5EF4-FFF2-40B4-BE49-F238E27FC236}">
                    <a16:creationId xmlns:a16="http://schemas.microsoft.com/office/drawing/2014/main" id="{B61314E2-5ECD-2E4B-9592-854D41B36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219">
                <a:extLst>
                  <a:ext uri="{FF2B5EF4-FFF2-40B4-BE49-F238E27FC236}">
                    <a16:creationId xmlns:a16="http://schemas.microsoft.com/office/drawing/2014/main" id="{D2B13C31-17A0-D24B-B5D9-9F06B4408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220">
                <a:extLst>
                  <a:ext uri="{FF2B5EF4-FFF2-40B4-BE49-F238E27FC236}">
                    <a16:creationId xmlns:a16="http://schemas.microsoft.com/office/drawing/2014/main" id="{ED9D06F4-1657-BC4F-AE6A-75294CAAC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221">
                <a:extLst>
                  <a:ext uri="{FF2B5EF4-FFF2-40B4-BE49-F238E27FC236}">
                    <a16:creationId xmlns:a16="http://schemas.microsoft.com/office/drawing/2014/main" id="{5068CF42-800E-F44F-B9DC-8A8279CF8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222">
                <a:extLst>
                  <a:ext uri="{FF2B5EF4-FFF2-40B4-BE49-F238E27FC236}">
                    <a16:creationId xmlns:a16="http://schemas.microsoft.com/office/drawing/2014/main" id="{8AA09A93-153D-D149-BB6A-0267E3A50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223">
                <a:extLst>
                  <a:ext uri="{FF2B5EF4-FFF2-40B4-BE49-F238E27FC236}">
                    <a16:creationId xmlns:a16="http://schemas.microsoft.com/office/drawing/2014/main" id="{C8E383E1-6D8C-AC49-8AF0-F7F6D4274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224">
                <a:extLst>
                  <a:ext uri="{FF2B5EF4-FFF2-40B4-BE49-F238E27FC236}">
                    <a16:creationId xmlns:a16="http://schemas.microsoft.com/office/drawing/2014/main" id="{90D734BB-5F3B-9243-B73D-4F64C7B1D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225">
                <a:extLst>
                  <a:ext uri="{FF2B5EF4-FFF2-40B4-BE49-F238E27FC236}">
                    <a16:creationId xmlns:a16="http://schemas.microsoft.com/office/drawing/2014/main" id="{6B254809-EB67-7544-8B13-0413E54590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Rectangle 226">
                <a:extLst>
                  <a:ext uri="{FF2B5EF4-FFF2-40B4-BE49-F238E27FC236}">
                    <a16:creationId xmlns:a16="http://schemas.microsoft.com/office/drawing/2014/main" id="{65526724-29F5-1C40-A7DE-F42E7CDEE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6" y="2431"/>
                <a:ext cx="17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0.8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6" name="Line 227">
                <a:extLst>
                  <a:ext uri="{FF2B5EF4-FFF2-40B4-BE49-F238E27FC236}">
                    <a16:creationId xmlns:a16="http://schemas.microsoft.com/office/drawing/2014/main" id="{AE9765C8-99EC-684C-AC72-51FCE6DBF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228">
                <a:extLst>
                  <a:ext uri="{FF2B5EF4-FFF2-40B4-BE49-F238E27FC236}">
                    <a16:creationId xmlns:a16="http://schemas.microsoft.com/office/drawing/2014/main" id="{9C725B46-3739-B746-8FF6-7D18E7125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229">
                <a:extLst>
                  <a:ext uri="{FF2B5EF4-FFF2-40B4-BE49-F238E27FC236}">
                    <a16:creationId xmlns:a16="http://schemas.microsoft.com/office/drawing/2014/main" id="{B30E4FEB-397C-134D-AE37-31A55CCC8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230">
                <a:extLst>
                  <a:ext uri="{FF2B5EF4-FFF2-40B4-BE49-F238E27FC236}">
                    <a16:creationId xmlns:a16="http://schemas.microsoft.com/office/drawing/2014/main" id="{885C0BD8-7BC7-9B4E-AD70-6B2E501EB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231">
                <a:extLst>
                  <a:ext uri="{FF2B5EF4-FFF2-40B4-BE49-F238E27FC236}">
                    <a16:creationId xmlns:a16="http://schemas.microsoft.com/office/drawing/2014/main" id="{CFFAE1A3-CB56-6D44-B862-692B83239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232">
                <a:extLst>
                  <a:ext uri="{FF2B5EF4-FFF2-40B4-BE49-F238E27FC236}">
                    <a16:creationId xmlns:a16="http://schemas.microsoft.com/office/drawing/2014/main" id="{4744D6B2-AF2A-2548-AE27-B027102A5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233">
                <a:extLst>
                  <a:ext uri="{FF2B5EF4-FFF2-40B4-BE49-F238E27FC236}">
                    <a16:creationId xmlns:a16="http://schemas.microsoft.com/office/drawing/2014/main" id="{CA105A42-6CD4-4B4C-B16F-CA98DFCBC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234">
                <a:extLst>
                  <a:ext uri="{FF2B5EF4-FFF2-40B4-BE49-F238E27FC236}">
                    <a16:creationId xmlns:a16="http://schemas.microsoft.com/office/drawing/2014/main" id="{2789ACF9-C982-0C46-9FDC-576DC86BC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235">
                <a:extLst>
                  <a:ext uri="{FF2B5EF4-FFF2-40B4-BE49-F238E27FC236}">
                    <a16:creationId xmlns:a16="http://schemas.microsoft.com/office/drawing/2014/main" id="{CD984FDD-E301-4147-8E73-DA52DE36D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236">
                <a:extLst>
                  <a:ext uri="{FF2B5EF4-FFF2-40B4-BE49-F238E27FC236}">
                    <a16:creationId xmlns:a16="http://schemas.microsoft.com/office/drawing/2014/main" id="{2BF34FAF-84DE-C746-B0F3-6A3D565CF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237">
                <a:extLst>
                  <a:ext uri="{FF2B5EF4-FFF2-40B4-BE49-F238E27FC236}">
                    <a16:creationId xmlns:a16="http://schemas.microsoft.com/office/drawing/2014/main" id="{7B119069-2784-2D4F-B20B-A13783998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238">
                <a:extLst>
                  <a:ext uri="{FF2B5EF4-FFF2-40B4-BE49-F238E27FC236}">
                    <a16:creationId xmlns:a16="http://schemas.microsoft.com/office/drawing/2014/main" id="{F86CE543-A83A-954A-B4A5-257FC125B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239">
                <a:extLst>
                  <a:ext uri="{FF2B5EF4-FFF2-40B4-BE49-F238E27FC236}">
                    <a16:creationId xmlns:a16="http://schemas.microsoft.com/office/drawing/2014/main" id="{45084304-1E48-0343-A17D-5C66D63A6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240">
                <a:extLst>
                  <a:ext uri="{FF2B5EF4-FFF2-40B4-BE49-F238E27FC236}">
                    <a16:creationId xmlns:a16="http://schemas.microsoft.com/office/drawing/2014/main" id="{6278B966-C1E8-614E-90D8-FC1804303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241">
                <a:extLst>
                  <a:ext uri="{FF2B5EF4-FFF2-40B4-BE49-F238E27FC236}">
                    <a16:creationId xmlns:a16="http://schemas.microsoft.com/office/drawing/2014/main" id="{5895DF97-4358-3240-8301-08B964F27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242">
                <a:extLst>
                  <a:ext uri="{FF2B5EF4-FFF2-40B4-BE49-F238E27FC236}">
                    <a16:creationId xmlns:a16="http://schemas.microsoft.com/office/drawing/2014/main" id="{797454E1-2D6D-584A-9D47-7FD170CD6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243">
                <a:extLst>
                  <a:ext uri="{FF2B5EF4-FFF2-40B4-BE49-F238E27FC236}">
                    <a16:creationId xmlns:a16="http://schemas.microsoft.com/office/drawing/2014/main" id="{6257EF47-DF74-5443-80E6-16E3FCB26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244">
                <a:extLst>
                  <a:ext uri="{FF2B5EF4-FFF2-40B4-BE49-F238E27FC236}">
                    <a16:creationId xmlns:a16="http://schemas.microsoft.com/office/drawing/2014/main" id="{EA67A4F2-200D-AA4B-80D6-F6A694AE2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245">
                <a:extLst>
                  <a:ext uri="{FF2B5EF4-FFF2-40B4-BE49-F238E27FC236}">
                    <a16:creationId xmlns:a16="http://schemas.microsoft.com/office/drawing/2014/main" id="{C8824880-85D1-F143-935F-A5FB89D9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246">
                <a:extLst>
                  <a:ext uri="{FF2B5EF4-FFF2-40B4-BE49-F238E27FC236}">
                    <a16:creationId xmlns:a16="http://schemas.microsoft.com/office/drawing/2014/main" id="{FD12BC72-3F42-7A4B-AB2F-48422A3A7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247">
                <a:extLst>
                  <a:ext uri="{FF2B5EF4-FFF2-40B4-BE49-F238E27FC236}">
                    <a16:creationId xmlns:a16="http://schemas.microsoft.com/office/drawing/2014/main" id="{DA9AD826-897C-8E42-8F8F-95DC6BE34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3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Rectangle 248">
                <a:extLst>
                  <a:ext uri="{FF2B5EF4-FFF2-40B4-BE49-F238E27FC236}">
                    <a16:creationId xmlns:a16="http://schemas.microsoft.com/office/drawing/2014/main" id="{AEA44184-F8FD-5441-B7AF-44B11C328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7" y="2431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" name="Line 249">
                <a:extLst>
                  <a:ext uri="{FF2B5EF4-FFF2-40B4-BE49-F238E27FC236}">
                    <a16:creationId xmlns:a16="http://schemas.microsoft.com/office/drawing/2014/main" id="{B7E230D4-6F8E-DA48-9469-4E5A12562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250">
                <a:extLst>
                  <a:ext uri="{FF2B5EF4-FFF2-40B4-BE49-F238E27FC236}">
                    <a16:creationId xmlns:a16="http://schemas.microsoft.com/office/drawing/2014/main" id="{6CA08C36-9BD0-C84F-89E5-216E0AF09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251">
                <a:extLst>
                  <a:ext uri="{FF2B5EF4-FFF2-40B4-BE49-F238E27FC236}">
                    <a16:creationId xmlns:a16="http://schemas.microsoft.com/office/drawing/2014/main" id="{E16856AF-7B75-1F49-AC7E-194EC31BF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252">
                <a:extLst>
                  <a:ext uri="{FF2B5EF4-FFF2-40B4-BE49-F238E27FC236}">
                    <a16:creationId xmlns:a16="http://schemas.microsoft.com/office/drawing/2014/main" id="{29E32215-BA3E-DF48-A39E-65696B91CB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253">
                <a:extLst>
                  <a:ext uri="{FF2B5EF4-FFF2-40B4-BE49-F238E27FC236}">
                    <a16:creationId xmlns:a16="http://schemas.microsoft.com/office/drawing/2014/main" id="{8382FCED-7543-424C-A355-5E5F69E16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254">
                <a:extLst>
                  <a:ext uri="{FF2B5EF4-FFF2-40B4-BE49-F238E27FC236}">
                    <a16:creationId xmlns:a16="http://schemas.microsoft.com/office/drawing/2014/main" id="{BB672454-5ACB-444A-A132-7E41554464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255">
                <a:extLst>
                  <a:ext uri="{FF2B5EF4-FFF2-40B4-BE49-F238E27FC236}">
                    <a16:creationId xmlns:a16="http://schemas.microsoft.com/office/drawing/2014/main" id="{3B8D0D90-8941-6742-93C2-99EF4AC42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256">
                <a:extLst>
                  <a:ext uri="{FF2B5EF4-FFF2-40B4-BE49-F238E27FC236}">
                    <a16:creationId xmlns:a16="http://schemas.microsoft.com/office/drawing/2014/main" id="{0945F94A-A911-3149-A355-3032474CF8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257">
                <a:extLst>
                  <a:ext uri="{FF2B5EF4-FFF2-40B4-BE49-F238E27FC236}">
                    <a16:creationId xmlns:a16="http://schemas.microsoft.com/office/drawing/2014/main" id="{3D3EFB44-6BF5-1B40-AA28-6AE8EAA2F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258">
                <a:extLst>
                  <a:ext uri="{FF2B5EF4-FFF2-40B4-BE49-F238E27FC236}">
                    <a16:creationId xmlns:a16="http://schemas.microsoft.com/office/drawing/2014/main" id="{2AC1FE0E-EA62-AD4C-807C-80AB7C607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259">
                <a:extLst>
                  <a:ext uri="{FF2B5EF4-FFF2-40B4-BE49-F238E27FC236}">
                    <a16:creationId xmlns:a16="http://schemas.microsoft.com/office/drawing/2014/main" id="{903D6BE5-241D-BC48-8278-39F640E6C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3" y="1250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Line 260">
                <a:extLst>
                  <a:ext uri="{FF2B5EF4-FFF2-40B4-BE49-F238E27FC236}">
                    <a16:creationId xmlns:a16="http://schemas.microsoft.com/office/drawing/2014/main" id="{2D5F4993-221B-AD46-8E7E-FC3962B79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237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261">
                <a:extLst>
                  <a:ext uri="{FF2B5EF4-FFF2-40B4-BE49-F238E27FC236}">
                    <a16:creationId xmlns:a16="http://schemas.microsoft.com/office/drawing/2014/main" id="{210C567B-CAB0-5948-9A14-FCA7A0D9B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3" y="237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Rectangle 262">
                <a:extLst>
                  <a:ext uri="{FF2B5EF4-FFF2-40B4-BE49-F238E27FC236}">
                    <a16:creationId xmlns:a16="http://schemas.microsoft.com/office/drawing/2014/main" id="{8822E70F-3E02-DB4A-803D-6534439B4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2327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2" name="Line 263">
                <a:extLst>
                  <a:ext uri="{FF2B5EF4-FFF2-40B4-BE49-F238E27FC236}">
                    <a16:creationId xmlns:a16="http://schemas.microsoft.com/office/drawing/2014/main" id="{359A241A-D169-294E-A42C-7FDA9A913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226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Line 264">
                <a:extLst>
                  <a:ext uri="{FF2B5EF4-FFF2-40B4-BE49-F238E27FC236}">
                    <a16:creationId xmlns:a16="http://schemas.microsoft.com/office/drawing/2014/main" id="{5F4B6DF8-6970-8943-A3E8-9D18F4C5F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215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265">
                <a:extLst>
                  <a:ext uri="{FF2B5EF4-FFF2-40B4-BE49-F238E27FC236}">
                    <a16:creationId xmlns:a16="http://schemas.microsoft.com/office/drawing/2014/main" id="{77EDB929-3E95-814B-BE0F-9A26FC46C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203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266">
                <a:extLst>
                  <a:ext uri="{FF2B5EF4-FFF2-40B4-BE49-F238E27FC236}">
                    <a16:creationId xmlns:a16="http://schemas.microsoft.com/office/drawing/2014/main" id="{5E87D334-71DA-7B4B-8056-8DB1FAF09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92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267">
                <a:extLst>
                  <a:ext uri="{FF2B5EF4-FFF2-40B4-BE49-F238E27FC236}">
                    <a16:creationId xmlns:a16="http://schemas.microsoft.com/office/drawing/2014/main" id="{0383EAC0-7D18-E345-B334-D286A5AD3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814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268">
                <a:extLst>
                  <a:ext uri="{FF2B5EF4-FFF2-40B4-BE49-F238E27FC236}">
                    <a16:creationId xmlns:a16="http://schemas.microsoft.com/office/drawing/2014/main" id="{F5265F87-1F17-A945-B81F-182270128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3" y="1814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269">
                <a:extLst>
                  <a:ext uri="{FF2B5EF4-FFF2-40B4-BE49-F238E27FC236}">
                    <a16:creationId xmlns:a16="http://schemas.microsoft.com/office/drawing/2014/main" id="{EFEB6E26-383B-524F-8C56-6B866AFBDF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7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270">
                <a:extLst>
                  <a:ext uri="{FF2B5EF4-FFF2-40B4-BE49-F238E27FC236}">
                    <a16:creationId xmlns:a16="http://schemas.microsoft.com/office/drawing/2014/main" id="{7FB53450-9A3A-E544-B5D1-C891ECA69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58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271">
                <a:extLst>
                  <a:ext uri="{FF2B5EF4-FFF2-40B4-BE49-F238E27FC236}">
                    <a16:creationId xmlns:a16="http://schemas.microsoft.com/office/drawing/2014/main" id="{2248AB74-3542-2248-A63A-F488EE9C9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476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272">
                <a:extLst>
                  <a:ext uri="{FF2B5EF4-FFF2-40B4-BE49-F238E27FC236}">
                    <a16:creationId xmlns:a16="http://schemas.microsoft.com/office/drawing/2014/main" id="{A901F9A9-A323-6944-A1E7-3A8805FFA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3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273">
                <a:extLst>
                  <a:ext uri="{FF2B5EF4-FFF2-40B4-BE49-F238E27FC236}">
                    <a16:creationId xmlns:a16="http://schemas.microsoft.com/office/drawing/2014/main" id="{6C0CBEB3-126C-7744-AE1B-FEF6848B1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5" y="125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274">
                <a:extLst>
                  <a:ext uri="{FF2B5EF4-FFF2-40B4-BE49-F238E27FC236}">
                    <a16:creationId xmlns:a16="http://schemas.microsoft.com/office/drawing/2014/main" id="{137E4D25-E519-1C40-B152-3BE9BAE30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3" y="1251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Rectangle 275">
                <a:extLst>
                  <a:ext uri="{FF2B5EF4-FFF2-40B4-BE49-F238E27FC236}">
                    <a16:creationId xmlns:a16="http://schemas.microsoft.com/office/drawing/2014/main" id="{F97F198F-1462-AF42-B888-7B7C02246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1200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" name="Freeform 276">
                <a:extLst>
                  <a:ext uri="{FF2B5EF4-FFF2-40B4-BE49-F238E27FC236}">
                    <a16:creationId xmlns:a16="http://schemas.microsoft.com/office/drawing/2014/main" id="{475BFD1E-EDF0-D74C-8D26-819DDF806EE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423" y="1250"/>
                <a:ext cx="990" cy="1127"/>
              </a:xfrm>
              <a:custGeom>
                <a:avLst/>
                <a:gdLst>
                  <a:gd name="T0" fmla="*/ 0 w 5238"/>
                  <a:gd name="T1" fmla="*/ 0 h 7777"/>
                  <a:gd name="T2" fmla="*/ 0 w 5238"/>
                  <a:gd name="T3" fmla="*/ 0 h 7777"/>
                  <a:gd name="T4" fmla="*/ 0 w 5238"/>
                  <a:gd name="T5" fmla="*/ 0 h 7777"/>
                  <a:gd name="T6" fmla="*/ 0 w 5238"/>
                  <a:gd name="T7" fmla="*/ 0 h 7777"/>
                  <a:gd name="T8" fmla="*/ 0 w 5238"/>
                  <a:gd name="T9" fmla="*/ 0 h 7777"/>
                  <a:gd name="T10" fmla="*/ 0 w 5238"/>
                  <a:gd name="T11" fmla="*/ 0 h 7777"/>
                  <a:gd name="T12" fmla="*/ 0 w 5238"/>
                  <a:gd name="T13" fmla="*/ 0 h 7777"/>
                  <a:gd name="T14" fmla="*/ 0 w 5238"/>
                  <a:gd name="T15" fmla="*/ 0 h 7777"/>
                  <a:gd name="T16" fmla="*/ 0 w 5238"/>
                  <a:gd name="T17" fmla="*/ 0 h 7777"/>
                  <a:gd name="T18" fmla="*/ 0 w 5238"/>
                  <a:gd name="T19" fmla="*/ 0 h 7777"/>
                  <a:gd name="T20" fmla="*/ 0 w 5238"/>
                  <a:gd name="T21" fmla="*/ 0 h 7777"/>
                  <a:gd name="T22" fmla="*/ 0 w 5238"/>
                  <a:gd name="T23" fmla="*/ 0 h 7777"/>
                  <a:gd name="T24" fmla="*/ 0 w 5238"/>
                  <a:gd name="T25" fmla="*/ 0 h 7777"/>
                  <a:gd name="T26" fmla="*/ 0 w 5238"/>
                  <a:gd name="T27" fmla="*/ 0 h 7777"/>
                  <a:gd name="T28" fmla="*/ 0 w 5238"/>
                  <a:gd name="T29" fmla="*/ 0 h 7777"/>
                  <a:gd name="T30" fmla="*/ 0 w 5238"/>
                  <a:gd name="T31" fmla="*/ 0 h 7777"/>
                  <a:gd name="T32" fmla="*/ 0 w 5238"/>
                  <a:gd name="T33" fmla="*/ 0 h 7777"/>
                  <a:gd name="T34" fmla="*/ 0 w 5238"/>
                  <a:gd name="T35" fmla="*/ 0 h 7777"/>
                  <a:gd name="T36" fmla="*/ 0 w 5238"/>
                  <a:gd name="T37" fmla="*/ 0 h 7777"/>
                  <a:gd name="T38" fmla="*/ 0 w 5238"/>
                  <a:gd name="T39" fmla="*/ 0 h 7777"/>
                  <a:gd name="T40" fmla="*/ 0 w 5238"/>
                  <a:gd name="T41" fmla="*/ 0 h 7777"/>
                  <a:gd name="T42" fmla="*/ 0 w 5238"/>
                  <a:gd name="T43" fmla="*/ 0 h 7777"/>
                  <a:gd name="T44" fmla="*/ 0 w 5238"/>
                  <a:gd name="T45" fmla="*/ 0 h 7777"/>
                  <a:gd name="T46" fmla="*/ 0 w 5238"/>
                  <a:gd name="T47" fmla="*/ 0 h 7777"/>
                  <a:gd name="T48" fmla="*/ 0 w 5238"/>
                  <a:gd name="T49" fmla="*/ 0 h 7777"/>
                  <a:gd name="T50" fmla="*/ 0 w 5238"/>
                  <a:gd name="T51" fmla="*/ 0 h 7777"/>
                  <a:gd name="T52" fmla="*/ 0 w 5238"/>
                  <a:gd name="T53" fmla="*/ 0 h 7777"/>
                  <a:gd name="T54" fmla="*/ 0 w 5238"/>
                  <a:gd name="T55" fmla="*/ 0 h 7777"/>
                  <a:gd name="T56" fmla="*/ 0 w 5238"/>
                  <a:gd name="T57" fmla="*/ 0 h 7777"/>
                  <a:gd name="T58" fmla="*/ 0 w 5238"/>
                  <a:gd name="T59" fmla="*/ 0 h 7777"/>
                  <a:gd name="T60" fmla="*/ 0 w 5238"/>
                  <a:gd name="T61" fmla="*/ 0 h 7777"/>
                  <a:gd name="T62" fmla="*/ 0 w 5238"/>
                  <a:gd name="T63" fmla="*/ 0 h 7777"/>
                  <a:gd name="T64" fmla="*/ 0 w 5238"/>
                  <a:gd name="T65" fmla="*/ 0 h 7777"/>
                  <a:gd name="T66" fmla="*/ 0 w 5238"/>
                  <a:gd name="T67" fmla="*/ 0 h 7777"/>
                  <a:gd name="T68" fmla="*/ 0 w 5238"/>
                  <a:gd name="T69" fmla="*/ 0 h 7777"/>
                  <a:gd name="T70" fmla="*/ 0 w 5238"/>
                  <a:gd name="T71" fmla="*/ 0 h 7777"/>
                  <a:gd name="T72" fmla="*/ 0 w 5238"/>
                  <a:gd name="T73" fmla="*/ 0 h 7777"/>
                  <a:gd name="T74" fmla="*/ 0 w 5238"/>
                  <a:gd name="T75" fmla="*/ 0 h 7777"/>
                  <a:gd name="T76" fmla="*/ 0 w 5238"/>
                  <a:gd name="T77" fmla="*/ 0 h 7777"/>
                  <a:gd name="T78" fmla="*/ 0 w 5238"/>
                  <a:gd name="T79" fmla="*/ 0 h 7777"/>
                  <a:gd name="T80" fmla="*/ 0 w 5238"/>
                  <a:gd name="T81" fmla="*/ 0 h 7777"/>
                  <a:gd name="T82" fmla="*/ 0 w 5238"/>
                  <a:gd name="T83" fmla="*/ 0 h 7777"/>
                  <a:gd name="T84" fmla="*/ 0 w 5238"/>
                  <a:gd name="T85" fmla="*/ 0 h 7777"/>
                  <a:gd name="T86" fmla="*/ 0 w 5238"/>
                  <a:gd name="T87" fmla="*/ 0 h 7777"/>
                  <a:gd name="T88" fmla="*/ 0 w 5238"/>
                  <a:gd name="T89" fmla="*/ 0 h 7777"/>
                  <a:gd name="T90" fmla="*/ 0 w 5238"/>
                  <a:gd name="T91" fmla="*/ 0 h 7777"/>
                  <a:gd name="T92" fmla="*/ 0 w 5238"/>
                  <a:gd name="T93" fmla="*/ 0 h 7777"/>
                  <a:gd name="T94" fmla="*/ 0 w 5238"/>
                  <a:gd name="T95" fmla="*/ 0 h 7777"/>
                  <a:gd name="T96" fmla="*/ 0 w 5238"/>
                  <a:gd name="T97" fmla="*/ 0 h 7777"/>
                  <a:gd name="T98" fmla="*/ 0 w 5238"/>
                  <a:gd name="T99" fmla="*/ 0 h 7777"/>
                  <a:gd name="T100" fmla="*/ 0 w 5238"/>
                  <a:gd name="T101" fmla="*/ 0 h 7777"/>
                  <a:gd name="T102" fmla="*/ 0 w 5238"/>
                  <a:gd name="T103" fmla="*/ 0 h 7777"/>
                  <a:gd name="T104" fmla="*/ 0 w 5238"/>
                  <a:gd name="T105" fmla="*/ 0 h 7777"/>
                  <a:gd name="T106" fmla="*/ 0 w 5238"/>
                  <a:gd name="T107" fmla="*/ 0 h 7777"/>
                  <a:gd name="T108" fmla="*/ 0 w 5238"/>
                  <a:gd name="T109" fmla="*/ 0 h 7777"/>
                  <a:gd name="T110" fmla="*/ 0 w 5238"/>
                  <a:gd name="T111" fmla="*/ 0 h 7777"/>
                  <a:gd name="T112" fmla="*/ 0 w 5238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238"/>
                  <a:gd name="T172" fmla="*/ 0 h 7777"/>
                  <a:gd name="T173" fmla="*/ 5238 w 5238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238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52" y="77"/>
                    </a:lnTo>
                    <a:lnTo>
                      <a:pt x="52" y="155"/>
                    </a:lnTo>
                    <a:lnTo>
                      <a:pt x="104" y="155"/>
                    </a:lnTo>
                    <a:lnTo>
                      <a:pt x="104" y="233"/>
                    </a:lnTo>
                    <a:lnTo>
                      <a:pt x="157" y="233"/>
                    </a:lnTo>
                    <a:lnTo>
                      <a:pt x="157" y="311"/>
                    </a:lnTo>
                    <a:lnTo>
                      <a:pt x="209" y="311"/>
                    </a:lnTo>
                    <a:lnTo>
                      <a:pt x="209" y="388"/>
                    </a:lnTo>
                    <a:lnTo>
                      <a:pt x="261" y="388"/>
                    </a:lnTo>
                    <a:lnTo>
                      <a:pt x="261" y="466"/>
                    </a:lnTo>
                    <a:lnTo>
                      <a:pt x="314" y="466"/>
                    </a:lnTo>
                    <a:lnTo>
                      <a:pt x="314" y="544"/>
                    </a:lnTo>
                    <a:lnTo>
                      <a:pt x="366" y="544"/>
                    </a:lnTo>
                    <a:lnTo>
                      <a:pt x="366" y="622"/>
                    </a:lnTo>
                    <a:lnTo>
                      <a:pt x="419" y="622"/>
                    </a:lnTo>
                    <a:lnTo>
                      <a:pt x="419" y="699"/>
                    </a:lnTo>
                    <a:lnTo>
                      <a:pt x="471" y="699"/>
                    </a:lnTo>
                    <a:lnTo>
                      <a:pt x="471" y="777"/>
                    </a:lnTo>
                    <a:lnTo>
                      <a:pt x="523" y="777"/>
                    </a:lnTo>
                    <a:lnTo>
                      <a:pt x="523" y="855"/>
                    </a:lnTo>
                    <a:lnTo>
                      <a:pt x="576" y="855"/>
                    </a:lnTo>
                    <a:lnTo>
                      <a:pt x="576" y="933"/>
                    </a:lnTo>
                    <a:lnTo>
                      <a:pt x="628" y="933"/>
                    </a:lnTo>
                    <a:lnTo>
                      <a:pt x="628" y="1011"/>
                    </a:lnTo>
                    <a:lnTo>
                      <a:pt x="680" y="1011"/>
                    </a:lnTo>
                    <a:lnTo>
                      <a:pt x="680" y="1088"/>
                    </a:lnTo>
                    <a:lnTo>
                      <a:pt x="733" y="1088"/>
                    </a:lnTo>
                    <a:lnTo>
                      <a:pt x="733" y="1166"/>
                    </a:lnTo>
                    <a:lnTo>
                      <a:pt x="785" y="1166"/>
                    </a:lnTo>
                    <a:lnTo>
                      <a:pt x="785" y="1244"/>
                    </a:lnTo>
                    <a:lnTo>
                      <a:pt x="838" y="1244"/>
                    </a:lnTo>
                    <a:lnTo>
                      <a:pt x="838" y="1322"/>
                    </a:lnTo>
                    <a:lnTo>
                      <a:pt x="890" y="1322"/>
                    </a:lnTo>
                    <a:lnTo>
                      <a:pt x="890" y="1399"/>
                    </a:lnTo>
                    <a:lnTo>
                      <a:pt x="942" y="1399"/>
                    </a:lnTo>
                    <a:lnTo>
                      <a:pt x="942" y="1477"/>
                    </a:lnTo>
                    <a:lnTo>
                      <a:pt x="995" y="1477"/>
                    </a:lnTo>
                    <a:lnTo>
                      <a:pt x="995" y="1555"/>
                    </a:lnTo>
                    <a:lnTo>
                      <a:pt x="1047" y="1555"/>
                    </a:lnTo>
                    <a:lnTo>
                      <a:pt x="1047" y="1633"/>
                    </a:lnTo>
                    <a:lnTo>
                      <a:pt x="1099" y="1633"/>
                    </a:lnTo>
                    <a:lnTo>
                      <a:pt x="1099" y="1710"/>
                    </a:lnTo>
                    <a:lnTo>
                      <a:pt x="1152" y="1710"/>
                    </a:lnTo>
                    <a:lnTo>
                      <a:pt x="1152" y="1788"/>
                    </a:lnTo>
                    <a:lnTo>
                      <a:pt x="1204" y="1788"/>
                    </a:lnTo>
                    <a:lnTo>
                      <a:pt x="1204" y="1866"/>
                    </a:lnTo>
                    <a:lnTo>
                      <a:pt x="1257" y="1866"/>
                    </a:lnTo>
                    <a:lnTo>
                      <a:pt x="1257" y="1944"/>
                    </a:lnTo>
                    <a:lnTo>
                      <a:pt x="1309" y="1944"/>
                    </a:lnTo>
                    <a:lnTo>
                      <a:pt x="1309" y="2022"/>
                    </a:lnTo>
                    <a:lnTo>
                      <a:pt x="1361" y="2022"/>
                    </a:lnTo>
                    <a:lnTo>
                      <a:pt x="1361" y="2099"/>
                    </a:lnTo>
                    <a:lnTo>
                      <a:pt x="1414" y="2099"/>
                    </a:lnTo>
                    <a:lnTo>
                      <a:pt x="1414" y="2177"/>
                    </a:lnTo>
                    <a:lnTo>
                      <a:pt x="1466" y="2177"/>
                    </a:lnTo>
                    <a:lnTo>
                      <a:pt x="1466" y="2255"/>
                    </a:lnTo>
                    <a:lnTo>
                      <a:pt x="1519" y="2255"/>
                    </a:lnTo>
                    <a:lnTo>
                      <a:pt x="1519" y="2333"/>
                    </a:lnTo>
                    <a:lnTo>
                      <a:pt x="1571" y="2333"/>
                    </a:lnTo>
                    <a:lnTo>
                      <a:pt x="1571" y="2410"/>
                    </a:lnTo>
                    <a:lnTo>
                      <a:pt x="1623" y="2410"/>
                    </a:lnTo>
                    <a:lnTo>
                      <a:pt x="1623" y="2488"/>
                    </a:lnTo>
                    <a:lnTo>
                      <a:pt x="1676" y="2488"/>
                    </a:lnTo>
                    <a:lnTo>
                      <a:pt x="1676" y="2566"/>
                    </a:lnTo>
                    <a:lnTo>
                      <a:pt x="1728" y="2566"/>
                    </a:lnTo>
                    <a:lnTo>
                      <a:pt x="1728" y="2644"/>
                    </a:lnTo>
                    <a:lnTo>
                      <a:pt x="1780" y="2644"/>
                    </a:lnTo>
                    <a:lnTo>
                      <a:pt x="1780" y="2721"/>
                    </a:lnTo>
                    <a:lnTo>
                      <a:pt x="1833" y="2721"/>
                    </a:lnTo>
                    <a:lnTo>
                      <a:pt x="1833" y="2799"/>
                    </a:lnTo>
                    <a:lnTo>
                      <a:pt x="1885" y="2799"/>
                    </a:lnTo>
                    <a:lnTo>
                      <a:pt x="1885" y="2877"/>
                    </a:lnTo>
                    <a:lnTo>
                      <a:pt x="1938" y="2877"/>
                    </a:lnTo>
                    <a:lnTo>
                      <a:pt x="1938" y="2955"/>
                    </a:lnTo>
                    <a:lnTo>
                      <a:pt x="1990" y="2955"/>
                    </a:lnTo>
                    <a:lnTo>
                      <a:pt x="1990" y="3033"/>
                    </a:lnTo>
                    <a:lnTo>
                      <a:pt x="2042" y="3033"/>
                    </a:lnTo>
                    <a:lnTo>
                      <a:pt x="2042" y="3110"/>
                    </a:lnTo>
                    <a:lnTo>
                      <a:pt x="2095" y="3110"/>
                    </a:lnTo>
                    <a:lnTo>
                      <a:pt x="2095" y="3188"/>
                    </a:lnTo>
                    <a:lnTo>
                      <a:pt x="2147" y="3188"/>
                    </a:lnTo>
                    <a:lnTo>
                      <a:pt x="2147" y="3266"/>
                    </a:lnTo>
                    <a:lnTo>
                      <a:pt x="2199" y="3266"/>
                    </a:lnTo>
                    <a:lnTo>
                      <a:pt x="2199" y="3344"/>
                    </a:lnTo>
                    <a:lnTo>
                      <a:pt x="2252" y="3344"/>
                    </a:lnTo>
                    <a:lnTo>
                      <a:pt x="2252" y="3421"/>
                    </a:lnTo>
                    <a:lnTo>
                      <a:pt x="2304" y="3421"/>
                    </a:lnTo>
                    <a:lnTo>
                      <a:pt x="2304" y="3499"/>
                    </a:lnTo>
                    <a:lnTo>
                      <a:pt x="2357" y="3499"/>
                    </a:lnTo>
                    <a:lnTo>
                      <a:pt x="2357" y="3577"/>
                    </a:lnTo>
                    <a:lnTo>
                      <a:pt x="2409" y="3577"/>
                    </a:lnTo>
                    <a:lnTo>
                      <a:pt x="2409" y="3655"/>
                    </a:lnTo>
                    <a:lnTo>
                      <a:pt x="2461" y="3655"/>
                    </a:lnTo>
                    <a:lnTo>
                      <a:pt x="2461" y="3732"/>
                    </a:lnTo>
                    <a:lnTo>
                      <a:pt x="2514" y="3732"/>
                    </a:lnTo>
                    <a:lnTo>
                      <a:pt x="2514" y="3810"/>
                    </a:lnTo>
                    <a:lnTo>
                      <a:pt x="2566" y="3810"/>
                    </a:lnTo>
                    <a:lnTo>
                      <a:pt x="2566" y="3888"/>
                    </a:lnTo>
                    <a:lnTo>
                      <a:pt x="2619" y="3888"/>
                    </a:lnTo>
                    <a:lnTo>
                      <a:pt x="2619" y="3966"/>
                    </a:lnTo>
                    <a:lnTo>
                      <a:pt x="2671" y="3966"/>
                    </a:lnTo>
                    <a:lnTo>
                      <a:pt x="2671" y="4044"/>
                    </a:lnTo>
                    <a:lnTo>
                      <a:pt x="2723" y="4044"/>
                    </a:lnTo>
                    <a:lnTo>
                      <a:pt x="2723" y="4121"/>
                    </a:lnTo>
                    <a:lnTo>
                      <a:pt x="2776" y="4121"/>
                    </a:lnTo>
                    <a:lnTo>
                      <a:pt x="2776" y="4199"/>
                    </a:lnTo>
                    <a:lnTo>
                      <a:pt x="2828" y="4199"/>
                    </a:lnTo>
                    <a:lnTo>
                      <a:pt x="2828" y="4277"/>
                    </a:lnTo>
                    <a:lnTo>
                      <a:pt x="2880" y="4277"/>
                    </a:lnTo>
                    <a:lnTo>
                      <a:pt x="2880" y="4355"/>
                    </a:lnTo>
                    <a:lnTo>
                      <a:pt x="2933" y="4355"/>
                    </a:lnTo>
                    <a:lnTo>
                      <a:pt x="2933" y="4432"/>
                    </a:lnTo>
                    <a:lnTo>
                      <a:pt x="2985" y="4432"/>
                    </a:lnTo>
                    <a:lnTo>
                      <a:pt x="2985" y="4510"/>
                    </a:lnTo>
                    <a:lnTo>
                      <a:pt x="3038" y="4510"/>
                    </a:lnTo>
                    <a:lnTo>
                      <a:pt x="3038" y="4588"/>
                    </a:lnTo>
                    <a:lnTo>
                      <a:pt x="3090" y="4588"/>
                    </a:lnTo>
                    <a:lnTo>
                      <a:pt x="3090" y="4666"/>
                    </a:lnTo>
                    <a:lnTo>
                      <a:pt x="3142" y="4666"/>
                    </a:lnTo>
                    <a:lnTo>
                      <a:pt x="3142" y="4743"/>
                    </a:lnTo>
                    <a:lnTo>
                      <a:pt x="3195" y="4743"/>
                    </a:lnTo>
                    <a:lnTo>
                      <a:pt x="3195" y="4821"/>
                    </a:lnTo>
                    <a:lnTo>
                      <a:pt x="3247" y="4821"/>
                    </a:lnTo>
                    <a:lnTo>
                      <a:pt x="3247" y="4899"/>
                    </a:lnTo>
                    <a:lnTo>
                      <a:pt x="3299" y="4899"/>
                    </a:lnTo>
                    <a:lnTo>
                      <a:pt x="3299" y="4977"/>
                    </a:lnTo>
                    <a:lnTo>
                      <a:pt x="3352" y="4977"/>
                    </a:lnTo>
                    <a:lnTo>
                      <a:pt x="3352" y="5055"/>
                    </a:lnTo>
                    <a:lnTo>
                      <a:pt x="3404" y="5055"/>
                    </a:lnTo>
                    <a:lnTo>
                      <a:pt x="3404" y="5132"/>
                    </a:lnTo>
                    <a:lnTo>
                      <a:pt x="3457" y="5132"/>
                    </a:lnTo>
                    <a:lnTo>
                      <a:pt x="3457" y="5210"/>
                    </a:lnTo>
                    <a:lnTo>
                      <a:pt x="3509" y="5210"/>
                    </a:lnTo>
                    <a:lnTo>
                      <a:pt x="3509" y="5288"/>
                    </a:lnTo>
                    <a:lnTo>
                      <a:pt x="3561" y="5288"/>
                    </a:lnTo>
                    <a:lnTo>
                      <a:pt x="3561" y="5366"/>
                    </a:lnTo>
                    <a:lnTo>
                      <a:pt x="3614" y="5366"/>
                    </a:lnTo>
                    <a:lnTo>
                      <a:pt x="3614" y="5443"/>
                    </a:lnTo>
                    <a:lnTo>
                      <a:pt x="3666" y="5443"/>
                    </a:lnTo>
                    <a:lnTo>
                      <a:pt x="3666" y="5521"/>
                    </a:lnTo>
                    <a:lnTo>
                      <a:pt x="3718" y="5521"/>
                    </a:lnTo>
                    <a:lnTo>
                      <a:pt x="3718" y="5599"/>
                    </a:lnTo>
                    <a:lnTo>
                      <a:pt x="3771" y="5599"/>
                    </a:lnTo>
                    <a:lnTo>
                      <a:pt x="3771" y="5677"/>
                    </a:lnTo>
                    <a:lnTo>
                      <a:pt x="3823" y="5677"/>
                    </a:lnTo>
                    <a:lnTo>
                      <a:pt x="3823" y="5754"/>
                    </a:lnTo>
                    <a:lnTo>
                      <a:pt x="3876" y="5754"/>
                    </a:lnTo>
                    <a:lnTo>
                      <a:pt x="3876" y="5832"/>
                    </a:lnTo>
                    <a:lnTo>
                      <a:pt x="3928" y="5832"/>
                    </a:lnTo>
                    <a:lnTo>
                      <a:pt x="3928" y="5910"/>
                    </a:lnTo>
                    <a:lnTo>
                      <a:pt x="3980" y="5910"/>
                    </a:lnTo>
                    <a:lnTo>
                      <a:pt x="3980" y="5988"/>
                    </a:lnTo>
                    <a:lnTo>
                      <a:pt x="4033" y="5988"/>
                    </a:lnTo>
                    <a:lnTo>
                      <a:pt x="4033" y="6066"/>
                    </a:lnTo>
                    <a:lnTo>
                      <a:pt x="4085" y="6066"/>
                    </a:lnTo>
                    <a:lnTo>
                      <a:pt x="4085" y="6143"/>
                    </a:lnTo>
                    <a:lnTo>
                      <a:pt x="4138" y="6143"/>
                    </a:lnTo>
                    <a:lnTo>
                      <a:pt x="4138" y="6221"/>
                    </a:lnTo>
                    <a:lnTo>
                      <a:pt x="4190" y="6221"/>
                    </a:lnTo>
                    <a:lnTo>
                      <a:pt x="4190" y="6299"/>
                    </a:lnTo>
                    <a:lnTo>
                      <a:pt x="4242" y="6299"/>
                    </a:lnTo>
                    <a:lnTo>
                      <a:pt x="4242" y="6377"/>
                    </a:lnTo>
                    <a:lnTo>
                      <a:pt x="4295" y="6377"/>
                    </a:lnTo>
                    <a:lnTo>
                      <a:pt x="4295" y="6454"/>
                    </a:lnTo>
                    <a:lnTo>
                      <a:pt x="4347" y="6454"/>
                    </a:lnTo>
                    <a:lnTo>
                      <a:pt x="4347" y="6532"/>
                    </a:lnTo>
                    <a:lnTo>
                      <a:pt x="4399" y="6532"/>
                    </a:lnTo>
                    <a:lnTo>
                      <a:pt x="4399" y="6610"/>
                    </a:lnTo>
                    <a:lnTo>
                      <a:pt x="4452" y="6610"/>
                    </a:lnTo>
                    <a:lnTo>
                      <a:pt x="4452" y="6688"/>
                    </a:lnTo>
                    <a:lnTo>
                      <a:pt x="4504" y="6688"/>
                    </a:lnTo>
                    <a:lnTo>
                      <a:pt x="4504" y="6765"/>
                    </a:lnTo>
                    <a:lnTo>
                      <a:pt x="4557" y="6765"/>
                    </a:lnTo>
                    <a:lnTo>
                      <a:pt x="4557" y="6843"/>
                    </a:lnTo>
                    <a:lnTo>
                      <a:pt x="4609" y="6843"/>
                    </a:lnTo>
                    <a:lnTo>
                      <a:pt x="4609" y="6921"/>
                    </a:lnTo>
                    <a:lnTo>
                      <a:pt x="4661" y="6921"/>
                    </a:lnTo>
                    <a:lnTo>
                      <a:pt x="4661" y="6999"/>
                    </a:lnTo>
                    <a:lnTo>
                      <a:pt x="4714" y="6999"/>
                    </a:lnTo>
                    <a:lnTo>
                      <a:pt x="4714" y="7077"/>
                    </a:lnTo>
                    <a:lnTo>
                      <a:pt x="4766" y="7077"/>
                    </a:lnTo>
                    <a:lnTo>
                      <a:pt x="4766" y="7154"/>
                    </a:lnTo>
                    <a:lnTo>
                      <a:pt x="4818" y="7154"/>
                    </a:lnTo>
                    <a:lnTo>
                      <a:pt x="4818" y="7232"/>
                    </a:lnTo>
                    <a:lnTo>
                      <a:pt x="4871" y="7232"/>
                    </a:lnTo>
                    <a:lnTo>
                      <a:pt x="4871" y="7310"/>
                    </a:lnTo>
                    <a:lnTo>
                      <a:pt x="4923" y="7310"/>
                    </a:lnTo>
                    <a:lnTo>
                      <a:pt x="4923" y="7388"/>
                    </a:lnTo>
                    <a:lnTo>
                      <a:pt x="4976" y="7388"/>
                    </a:lnTo>
                    <a:lnTo>
                      <a:pt x="4976" y="7465"/>
                    </a:lnTo>
                    <a:lnTo>
                      <a:pt x="5028" y="7465"/>
                    </a:lnTo>
                    <a:lnTo>
                      <a:pt x="5028" y="7543"/>
                    </a:lnTo>
                    <a:lnTo>
                      <a:pt x="5080" y="7543"/>
                    </a:lnTo>
                    <a:lnTo>
                      <a:pt x="5080" y="7621"/>
                    </a:lnTo>
                    <a:lnTo>
                      <a:pt x="5133" y="7621"/>
                    </a:lnTo>
                    <a:lnTo>
                      <a:pt x="5133" y="7699"/>
                    </a:lnTo>
                    <a:lnTo>
                      <a:pt x="5185" y="7699"/>
                    </a:lnTo>
                    <a:lnTo>
                      <a:pt x="5185" y="7777"/>
                    </a:lnTo>
                    <a:lnTo>
                      <a:pt x="5238" y="7777"/>
                    </a:lnTo>
                    <a:lnTo>
                      <a:pt x="5238" y="7699"/>
                    </a:lnTo>
                    <a:lnTo>
                      <a:pt x="5185" y="7699"/>
                    </a:lnTo>
                    <a:lnTo>
                      <a:pt x="5185" y="7621"/>
                    </a:lnTo>
                    <a:lnTo>
                      <a:pt x="5133" y="7621"/>
                    </a:lnTo>
                    <a:lnTo>
                      <a:pt x="5133" y="7543"/>
                    </a:lnTo>
                    <a:lnTo>
                      <a:pt x="5080" y="7543"/>
                    </a:lnTo>
                    <a:lnTo>
                      <a:pt x="5080" y="7465"/>
                    </a:lnTo>
                    <a:lnTo>
                      <a:pt x="5028" y="7465"/>
                    </a:lnTo>
                    <a:lnTo>
                      <a:pt x="5028" y="7388"/>
                    </a:lnTo>
                    <a:lnTo>
                      <a:pt x="4976" y="7388"/>
                    </a:lnTo>
                    <a:lnTo>
                      <a:pt x="4976" y="7310"/>
                    </a:lnTo>
                    <a:lnTo>
                      <a:pt x="4923" y="7310"/>
                    </a:lnTo>
                    <a:lnTo>
                      <a:pt x="4923" y="7232"/>
                    </a:lnTo>
                    <a:lnTo>
                      <a:pt x="4871" y="7232"/>
                    </a:lnTo>
                    <a:lnTo>
                      <a:pt x="4871" y="7154"/>
                    </a:lnTo>
                    <a:lnTo>
                      <a:pt x="4818" y="7154"/>
                    </a:lnTo>
                    <a:lnTo>
                      <a:pt x="4818" y="7077"/>
                    </a:lnTo>
                    <a:lnTo>
                      <a:pt x="4766" y="7077"/>
                    </a:lnTo>
                    <a:lnTo>
                      <a:pt x="4766" y="6999"/>
                    </a:lnTo>
                    <a:lnTo>
                      <a:pt x="4714" y="6999"/>
                    </a:lnTo>
                    <a:lnTo>
                      <a:pt x="4714" y="6921"/>
                    </a:lnTo>
                    <a:lnTo>
                      <a:pt x="4661" y="6921"/>
                    </a:lnTo>
                    <a:lnTo>
                      <a:pt x="4661" y="6843"/>
                    </a:lnTo>
                    <a:lnTo>
                      <a:pt x="4609" y="6843"/>
                    </a:lnTo>
                    <a:lnTo>
                      <a:pt x="4609" y="6765"/>
                    </a:lnTo>
                    <a:lnTo>
                      <a:pt x="4557" y="6765"/>
                    </a:lnTo>
                    <a:lnTo>
                      <a:pt x="4557" y="6688"/>
                    </a:lnTo>
                    <a:lnTo>
                      <a:pt x="4504" y="6688"/>
                    </a:lnTo>
                    <a:lnTo>
                      <a:pt x="4504" y="6610"/>
                    </a:lnTo>
                    <a:lnTo>
                      <a:pt x="4452" y="6610"/>
                    </a:lnTo>
                    <a:lnTo>
                      <a:pt x="4452" y="6532"/>
                    </a:lnTo>
                    <a:lnTo>
                      <a:pt x="4399" y="6532"/>
                    </a:lnTo>
                    <a:lnTo>
                      <a:pt x="4399" y="6454"/>
                    </a:lnTo>
                    <a:lnTo>
                      <a:pt x="4347" y="6454"/>
                    </a:lnTo>
                    <a:lnTo>
                      <a:pt x="4347" y="6377"/>
                    </a:lnTo>
                    <a:lnTo>
                      <a:pt x="4295" y="6377"/>
                    </a:lnTo>
                    <a:lnTo>
                      <a:pt x="4295" y="6299"/>
                    </a:lnTo>
                    <a:lnTo>
                      <a:pt x="4242" y="6299"/>
                    </a:lnTo>
                    <a:lnTo>
                      <a:pt x="4242" y="6221"/>
                    </a:lnTo>
                    <a:lnTo>
                      <a:pt x="4190" y="6221"/>
                    </a:lnTo>
                    <a:lnTo>
                      <a:pt x="4190" y="6143"/>
                    </a:lnTo>
                    <a:lnTo>
                      <a:pt x="4138" y="6143"/>
                    </a:lnTo>
                    <a:lnTo>
                      <a:pt x="4138" y="6066"/>
                    </a:lnTo>
                    <a:lnTo>
                      <a:pt x="4085" y="6066"/>
                    </a:lnTo>
                    <a:lnTo>
                      <a:pt x="4085" y="5988"/>
                    </a:lnTo>
                    <a:lnTo>
                      <a:pt x="4033" y="5988"/>
                    </a:lnTo>
                    <a:lnTo>
                      <a:pt x="4033" y="5910"/>
                    </a:lnTo>
                    <a:lnTo>
                      <a:pt x="3980" y="5910"/>
                    </a:lnTo>
                    <a:lnTo>
                      <a:pt x="3980" y="5832"/>
                    </a:lnTo>
                    <a:lnTo>
                      <a:pt x="3928" y="5832"/>
                    </a:lnTo>
                    <a:lnTo>
                      <a:pt x="3928" y="5754"/>
                    </a:lnTo>
                    <a:lnTo>
                      <a:pt x="3876" y="5754"/>
                    </a:lnTo>
                    <a:lnTo>
                      <a:pt x="3876" y="5677"/>
                    </a:lnTo>
                    <a:lnTo>
                      <a:pt x="3823" y="5677"/>
                    </a:lnTo>
                    <a:lnTo>
                      <a:pt x="3823" y="5599"/>
                    </a:lnTo>
                    <a:lnTo>
                      <a:pt x="3771" y="5599"/>
                    </a:lnTo>
                    <a:lnTo>
                      <a:pt x="3771" y="5521"/>
                    </a:lnTo>
                    <a:lnTo>
                      <a:pt x="3718" y="5521"/>
                    </a:lnTo>
                    <a:lnTo>
                      <a:pt x="3718" y="5443"/>
                    </a:lnTo>
                    <a:lnTo>
                      <a:pt x="3666" y="5443"/>
                    </a:lnTo>
                    <a:lnTo>
                      <a:pt x="3666" y="5366"/>
                    </a:lnTo>
                    <a:lnTo>
                      <a:pt x="3614" y="5366"/>
                    </a:lnTo>
                    <a:lnTo>
                      <a:pt x="3614" y="5288"/>
                    </a:lnTo>
                    <a:lnTo>
                      <a:pt x="3561" y="5288"/>
                    </a:lnTo>
                    <a:lnTo>
                      <a:pt x="3561" y="5210"/>
                    </a:lnTo>
                    <a:lnTo>
                      <a:pt x="3509" y="5210"/>
                    </a:lnTo>
                    <a:lnTo>
                      <a:pt x="3509" y="5132"/>
                    </a:lnTo>
                    <a:lnTo>
                      <a:pt x="3457" y="5132"/>
                    </a:lnTo>
                    <a:lnTo>
                      <a:pt x="3457" y="5055"/>
                    </a:lnTo>
                    <a:lnTo>
                      <a:pt x="3404" y="5055"/>
                    </a:lnTo>
                    <a:lnTo>
                      <a:pt x="3404" y="4977"/>
                    </a:lnTo>
                    <a:lnTo>
                      <a:pt x="3352" y="4977"/>
                    </a:lnTo>
                    <a:lnTo>
                      <a:pt x="3352" y="4899"/>
                    </a:lnTo>
                    <a:lnTo>
                      <a:pt x="3299" y="4899"/>
                    </a:lnTo>
                    <a:lnTo>
                      <a:pt x="3299" y="4821"/>
                    </a:lnTo>
                    <a:lnTo>
                      <a:pt x="3247" y="4821"/>
                    </a:lnTo>
                    <a:lnTo>
                      <a:pt x="3247" y="4743"/>
                    </a:lnTo>
                    <a:lnTo>
                      <a:pt x="3195" y="4743"/>
                    </a:lnTo>
                    <a:lnTo>
                      <a:pt x="3195" y="4666"/>
                    </a:lnTo>
                    <a:lnTo>
                      <a:pt x="3142" y="4666"/>
                    </a:lnTo>
                    <a:lnTo>
                      <a:pt x="3142" y="4588"/>
                    </a:lnTo>
                    <a:lnTo>
                      <a:pt x="3090" y="4588"/>
                    </a:lnTo>
                    <a:lnTo>
                      <a:pt x="3090" y="4510"/>
                    </a:lnTo>
                    <a:lnTo>
                      <a:pt x="3038" y="4510"/>
                    </a:lnTo>
                    <a:lnTo>
                      <a:pt x="3038" y="4432"/>
                    </a:lnTo>
                    <a:lnTo>
                      <a:pt x="2985" y="4432"/>
                    </a:lnTo>
                    <a:lnTo>
                      <a:pt x="2985" y="4355"/>
                    </a:lnTo>
                    <a:lnTo>
                      <a:pt x="2933" y="4355"/>
                    </a:lnTo>
                    <a:lnTo>
                      <a:pt x="2933" y="4277"/>
                    </a:lnTo>
                    <a:lnTo>
                      <a:pt x="2880" y="4277"/>
                    </a:lnTo>
                    <a:lnTo>
                      <a:pt x="2880" y="4199"/>
                    </a:lnTo>
                    <a:lnTo>
                      <a:pt x="2828" y="4199"/>
                    </a:lnTo>
                    <a:lnTo>
                      <a:pt x="2828" y="4121"/>
                    </a:lnTo>
                    <a:lnTo>
                      <a:pt x="2776" y="4121"/>
                    </a:lnTo>
                    <a:lnTo>
                      <a:pt x="2776" y="4044"/>
                    </a:lnTo>
                    <a:lnTo>
                      <a:pt x="2723" y="4044"/>
                    </a:lnTo>
                    <a:lnTo>
                      <a:pt x="2723" y="3966"/>
                    </a:lnTo>
                    <a:lnTo>
                      <a:pt x="2671" y="3966"/>
                    </a:lnTo>
                    <a:lnTo>
                      <a:pt x="2671" y="3888"/>
                    </a:lnTo>
                    <a:lnTo>
                      <a:pt x="2619" y="3888"/>
                    </a:lnTo>
                    <a:lnTo>
                      <a:pt x="2619" y="3810"/>
                    </a:lnTo>
                    <a:lnTo>
                      <a:pt x="2566" y="3810"/>
                    </a:lnTo>
                    <a:lnTo>
                      <a:pt x="2566" y="3732"/>
                    </a:lnTo>
                    <a:lnTo>
                      <a:pt x="2514" y="3732"/>
                    </a:lnTo>
                    <a:lnTo>
                      <a:pt x="2514" y="3655"/>
                    </a:lnTo>
                    <a:lnTo>
                      <a:pt x="2461" y="3655"/>
                    </a:lnTo>
                    <a:lnTo>
                      <a:pt x="2461" y="3577"/>
                    </a:lnTo>
                    <a:lnTo>
                      <a:pt x="2409" y="3577"/>
                    </a:lnTo>
                    <a:lnTo>
                      <a:pt x="2409" y="3499"/>
                    </a:lnTo>
                    <a:lnTo>
                      <a:pt x="2357" y="3499"/>
                    </a:lnTo>
                    <a:lnTo>
                      <a:pt x="2357" y="3421"/>
                    </a:lnTo>
                    <a:lnTo>
                      <a:pt x="2304" y="3421"/>
                    </a:lnTo>
                    <a:lnTo>
                      <a:pt x="2304" y="3344"/>
                    </a:lnTo>
                    <a:lnTo>
                      <a:pt x="2252" y="3344"/>
                    </a:lnTo>
                    <a:lnTo>
                      <a:pt x="2252" y="3266"/>
                    </a:lnTo>
                    <a:lnTo>
                      <a:pt x="2199" y="3266"/>
                    </a:lnTo>
                    <a:lnTo>
                      <a:pt x="2199" y="3188"/>
                    </a:lnTo>
                    <a:lnTo>
                      <a:pt x="2147" y="3188"/>
                    </a:lnTo>
                    <a:lnTo>
                      <a:pt x="2147" y="3110"/>
                    </a:lnTo>
                    <a:lnTo>
                      <a:pt x="2095" y="3110"/>
                    </a:lnTo>
                    <a:lnTo>
                      <a:pt x="2095" y="3033"/>
                    </a:lnTo>
                    <a:lnTo>
                      <a:pt x="2042" y="3033"/>
                    </a:lnTo>
                    <a:lnTo>
                      <a:pt x="2042" y="2955"/>
                    </a:lnTo>
                    <a:lnTo>
                      <a:pt x="1990" y="2955"/>
                    </a:lnTo>
                    <a:lnTo>
                      <a:pt x="1990" y="2877"/>
                    </a:lnTo>
                    <a:lnTo>
                      <a:pt x="1938" y="2877"/>
                    </a:lnTo>
                    <a:lnTo>
                      <a:pt x="1938" y="2799"/>
                    </a:lnTo>
                    <a:lnTo>
                      <a:pt x="1885" y="2799"/>
                    </a:lnTo>
                    <a:lnTo>
                      <a:pt x="1885" y="2721"/>
                    </a:lnTo>
                    <a:lnTo>
                      <a:pt x="1833" y="2721"/>
                    </a:lnTo>
                    <a:lnTo>
                      <a:pt x="1833" y="2644"/>
                    </a:lnTo>
                    <a:lnTo>
                      <a:pt x="1780" y="2644"/>
                    </a:lnTo>
                    <a:lnTo>
                      <a:pt x="1780" y="2566"/>
                    </a:lnTo>
                    <a:lnTo>
                      <a:pt x="1728" y="2566"/>
                    </a:lnTo>
                    <a:lnTo>
                      <a:pt x="1728" y="2488"/>
                    </a:lnTo>
                    <a:lnTo>
                      <a:pt x="1676" y="2488"/>
                    </a:lnTo>
                    <a:lnTo>
                      <a:pt x="1676" y="2410"/>
                    </a:lnTo>
                    <a:lnTo>
                      <a:pt x="1623" y="2410"/>
                    </a:lnTo>
                    <a:lnTo>
                      <a:pt x="1623" y="2333"/>
                    </a:lnTo>
                    <a:lnTo>
                      <a:pt x="1571" y="2333"/>
                    </a:lnTo>
                    <a:lnTo>
                      <a:pt x="1571" y="2255"/>
                    </a:lnTo>
                    <a:lnTo>
                      <a:pt x="1519" y="2255"/>
                    </a:lnTo>
                    <a:lnTo>
                      <a:pt x="1519" y="2177"/>
                    </a:lnTo>
                    <a:lnTo>
                      <a:pt x="1466" y="2177"/>
                    </a:lnTo>
                    <a:lnTo>
                      <a:pt x="1466" y="2099"/>
                    </a:lnTo>
                    <a:lnTo>
                      <a:pt x="1414" y="2099"/>
                    </a:lnTo>
                    <a:lnTo>
                      <a:pt x="1414" y="2022"/>
                    </a:lnTo>
                    <a:lnTo>
                      <a:pt x="1361" y="2022"/>
                    </a:lnTo>
                    <a:lnTo>
                      <a:pt x="1361" y="1944"/>
                    </a:lnTo>
                    <a:lnTo>
                      <a:pt x="1309" y="1944"/>
                    </a:lnTo>
                    <a:lnTo>
                      <a:pt x="1309" y="1866"/>
                    </a:lnTo>
                    <a:lnTo>
                      <a:pt x="1257" y="1866"/>
                    </a:lnTo>
                    <a:lnTo>
                      <a:pt x="1257" y="1788"/>
                    </a:lnTo>
                    <a:lnTo>
                      <a:pt x="1204" y="1788"/>
                    </a:lnTo>
                    <a:lnTo>
                      <a:pt x="1204" y="1710"/>
                    </a:lnTo>
                    <a:lnTo>
                      <a:pt x="1152" y="1710"/>
                    </a:lnTo>
                    <a:lnTo>
                      <a:pt x="1152" y="1633"/>
                    </a:lnTo>
                    <a:lnTo>
                      <a:pt x="1099" y="1633"/>
                    </a:lnTo>
                    <a:lnTo>
                      <a:pt x="1099" y="1555"/>
                    </a:lnTo>
                    <a:lnTo>
                      <a:pt x="1047" y="1555"/>
                    </a:lnTo>
                    <a:lnTo>
                      <a:pt x="1047" y="1477"/>
                    </a:lnTo>
                    <a:lnTo>
                      <a:pt x="995" y="1477"/>
                    </a:lnTo>
                    <a:lnTo>
                      <a:pt x="995" y="1399"/>
                    </a:lnTo>
                    <a:lnTo>
                      <a:pt x="942" y="1399"/>
                    </a:lnTo>
                    <a:lnTo>
                      <a:pt x="942" y="1322"/>
                    </a:lnTo>
                    <a:lnTo>
                      <a:pt x="890" y="1322"/>
                    </a:lnTo>
                    <a:lnTo>
                      <a:pt x="890" y="1244"/>
                    </a:lnTo>
                    <a:lnTo>
                      <a:pt x="838" y="1244"/>
                    </a:lnTo>
                    <a:lnTo>
                      <a:pt x="838" y="1166"/>
                    </a:lnTo>
                    <a:lnTo>
                      <a:pt x="785" y="1166"/>
                    </a:lnTo>
                    <a:lnTo>
                      <a:pt x="785" y="1088"/>
                    </a:lnTo>
                    <a:lnTo>
                      <a:pt x="733" y="1088"/>
                    </a:lnTo>
                    <a:lnTo>
                      <a:pt x="733" y="1011"/>
                    </a:lnTo>
                    <a:lnTo>
                      <a:pt x="680" y="1011"/>
                    </a:lnTo>
                    <a:lnTo>
                      <a:pt x="680" y="933"/>
                    </a:lnTo>
                    <a:lnTo>
                      <a:pt x="628" y="933"/>
                    </a:lnTo>
                    <a:lnTo>
                      <a:pt x="628" y="855"/>
                    </a:lnTo>
                    <a:lnTo>
                      <a:pt x="576" y="855"/>
                    </a:lnTo>
                    <a:lnTo>
                      <a:pt x="576" y="777"/>
                    </a:lnTo>
                    <a:lnTo>
                      <a:pt x="523" y="777"/>
                    </a:lnTo>
                    <a:lnTo>
                      <a:pt x="523" y="699"/>
                    </a:lnTo>
                    <a:lnTo>
                      <a:pt x="471" y="699"/>
                    </a:lnTo>
                    <a:lnTo>
                      <a:pt x="471" y="622"/>
                    </a:lnTo>
                    <a:lnTo>
                      <a:pt x="419" y="622"/>
                    </a:lnTo>
                    <a:lnTo>
                      <a:pt x="419" y="544"/>
                    </a:lnTo>
                    <a:lnTo>
                      <a:pt x="366" y="544"/>
                    </a:lnTo>
                    <a:lnTo>
                      <a:pt x="366" y="466"/>
                    </a:lnTo>
                    <a:lnTo>
                      <a:pt x="314" y="466"/>
                    </a:lnTo>
                    <a:lnTo>
                      <a:pt x="314" y="388"/>
                    </a:lnTo>
                    <a:lnTo>
                      <a:pt x="261" y="388"/>
                    </a:lnTo>
                    <a:lnTo>
                      <a:pt x="261" y="311"/>
                    </a:lnTo>
                    <a:lnTo>
                      <a:pt x="209" y="311"/>
                    </a:lnTo>
                    <a:lnTo>
                      <a:pt x="209" y="233"/>
                    </a:lnTo>
                    <a:lnTo>
                      <a:pt x="157" y="233"/>
                    </a:lnTo>
                    <a:lnTo>
                      <a:pt x="157" y="155"/>
                    </a:lnTo>
                    <a:lnTo>
                      <a:pt x="104" y="155"/>
                    </a:lnTo>
                    <a:lnTo>
                      <a:pt x="104" y="77"/>
                    </a:lnTo>
                    <a:lnTo>
                      <a:pt x="52" y="77"/>
                    </a:lnTo>
                    <a:lnTo>
                      <a:pt x="52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277">
                <a:extLst>
                  <a:ext uri="{FF2B5EF4-FFF2-40B4-BE49-F238E27FC236}">
                    <a16:creationId xmlns:a16="http://schemas.microsoft.com/office/drawing/2014/main" id="{23410B3A-48C2-D047-AA7E-50E7E7CFB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" y="2377"/>
                <a:ext cx="128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278">
                <a:extLst>
                  <a:ext uri="{FF2B5EF4-FFF2-40B4-BE49-F238E27FC236}">
                    <a16:creationId xmlns:a16="http://schemas.microsoft.com/office/drawing/2014/main" id="{C09F1BCA-B981-5540-B23F-AECAF6262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79">
                <a:extLst>
                  <a:ext uri="{FF2B5EF4-FFF2-40B4-BE49-F238E27FC236}">
                    <a16:creationId xmlns:a16="http://schemas.microsoft.com/office/drawing/2014/main" id="{28886013-D859-A343-9683-2C56DE85E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Rectangle 280">
                <a:extLst>
                  <a:ext uri="{FF2B5EF4-FFF2-40B4-BE49-F238E27FC236}">
                    <a16:creationId xmlns:a16="http://schemas.microsoft.com/office/drawing/2014/main" id="{A738A356-9FF9-DD41-928D-1F291A7B4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0" name="Line 281">
                <a:extLst>
                  <a:ext uri="{FF2B5EF4-FFF2-40B4-BE49-F238E27FC236}">
                    <a16:creationId xmlns:a16="http://schemas.microsoft.com/office/drawing/2014/main" id="{4C4D5C71-96C3-0D4B-97DD-6113C1E31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282">
                <a:extLst>
                  <a:ext uri="{FF2B5EF4-FFF2-40B4-BE49-F238E27FC236}">
                    <a16:creationId xmlns:a16="http://schemas.microsoft.com/office/drawing/2014/main" id="{B4C948DA-8E26-774D-810B-24230A998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283">
                <a:extLst>
                  <a:ext uri="{FF2B5EF4-FFF2-40B4-BE49-F238E27FC236}">
                    <a16:creationId xmlns:a16="http://schemas.microsoft.com/office/drawing/2014/main" id="{4105EBFC-5BDC-3345-BB19-970DFFA5A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284">
                <a:extLst>
                  <a:ext uri="{FF2B5EF4-FFF2-40B4-BE49-F238E27FC236}">
                    <a16:creationId xmlns:a16="http://schemas.microsoft.com/office/drawing/2014/main" id="{6D65C4CD-69C4-A841-A907-11EF5040C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285">
                <a:extLst>
                  <a:ext uri="{FF2B5EF4-FFF2-40B4-BE49-F238E27FC236}">
                    <a16:creationId xmlns:a16="http://schemas.microsoft.com/office/drawing/2014/main" id="{43E5E91A-28F2-D747-972E-AF4AA3BAC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286">
                <a:extLst>
                  <a:ext uri="{FF2B5EF4-FFF2-40B4-BE49-F238E27FC236}">
                    <a16:creationId xmlns:a16="http://schemas.microsoft.com/office/drawing/2014/main" id="{22AC0D18-61E4-6244-B997-6D1EB33E8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287">
                <a:extLst>
                  <a:ext uri="{FF2B5EF4-FFF2-40B4-BE49-F238E27FC236}">
                    <a16:creationId xmlns:a16="http://schemas.microsoft.com/office/drawing/2014/main" id="{30E3CA8E-95FD-A545-B1EF-6813532B0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Line 288">
                <a:extLst>
                  <a:ext uri="{FF2B5EF4-FFF2-40B4-BE49-F238E27FC236}">
                    <a16:creationId xmlns:a16="http://schemas.microsoft.com/office/drawing/2014/main" id="{13647B79-6F04-7744-B48B-CB0F0C33A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289">
                <a:extLst>
                  <a:ext uri="{FF2B5EF4-FFF2-40B4-BE49-F238E27FC236}">
                    <a16:creationId xmlns:a16="http://schemas.microsoft.com/office/drawing/2014/main" id="{AAC5D7C5-180C-1E4D-ACB3-5FBEBDAB1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5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290">
                <a:extLst>
                  <a:ext uri="{FF2B5EF4-FFF2-40B4-BE49-F238E27FC236}">
                    <a16:creationId xmlns:a16="http://schemas.microsoft.com/office/drawing/2014/main" id="{90924495-B023-BA42-8F26-C86F77AC0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291">
                <a:extLst>
                  <a:ext uri="{FF2B5EF4-FFF2-40B4-BE49-F238E27FC236}">
                    <a16:creationId xmlns:a16="http://schemas.microsoft.com/office/drawing/2014/main" id="{9836149D-05E6-A042-9673-DCCF889A9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9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Rectangle 292">
                <a:extLst>
                  <a:ext uri="{FF2B5EF4-FFF2-40B4-BE49-F238E27FC236}">
                    <a16:creationId xmlns:a16="http://schemas.microsoft.com/office/drawing/2014/main" id="{8ED5C336-F815-D044-AC3F-BCB96D51F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20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2" name="Line 293">
                <a:extLst>
                  <a:ext uri="{FF2B5EF4-FFF2-40B4-BE49-F238E27FC236}">
                    <a16:creationId xmlns:a16="http://schemas.microsoft.com/office/drawing/2014/main" id="{E107D550-96B8-2948-89FC-27B9A0677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3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294">
                <a:extLst>
                  <a:ext uri="{FF2B5EF4-FFF2-40B4-BE49-F238E27FC236}">
                    <a16:creationId xmlns:a16="http://schemas.microsoft.com/office/drawing/2014/main" id="{37F78F02-F020-634E-9711-092D6847A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295">
                <a:extLst>
                  <a:ext uri="{FF2B5EF4-FFF2-40B4-BE49-F238E27FC236}">
                    <a16:creationId xmlns:a16="http://schemas.microsoft.com/office/drawing/2014/main" id="{CD31AFF8-38EC-C142-9C29-6D0450514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Line 296">
                <a:extLst>
                  <a:ext uri="{FF2B5EF4-FFF2-40B4-BE49-F238E27FC236}">
                    <a16:creationId xmlns:a16="http://schemas.microsoft.com/office/drawing/2014/main" id="{78E74DF5-B77D-884F-AD00-7AB199FD0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297">
                <a:extLst>
                  <a:ext uri="{FF2B5EF4-FFF2-40B4-BE49-F238E27FC236}">
                    <a16:creationId xmlns:a16="http://schemas.microsoft.com/office/drawing/2014/main" id="{B02D39D6-4212-3C48-BE16-E2019C706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298">
                <a:extLst>
                  <a:ext uri="{FF2B5EF4-FFF2-40B4-BE49-F238E27FC236}">
                    <a16:creationId xmlns:a16="http://schemas.microsoft.com/office/drawing/2014/main" id="{595906E7-BFCE-A841-AA2D-D49963611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299">
                <a:extLst>
                  <a:ext uri="{FF2B5EF4-FFF2-40B4-BE49-F238E27FC236}">
                    <a16:creationId xmlns:a16="http://schemas.microsoft.com/office/drawing/2014/main" id="{46ECB198-1C95-2B4E-8ACA-F0E0DD1A0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8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300">
                <a:extLst>
                  <a:ext uri="{FF2B5EF4-FFF2-40B4-BE49-F238E27FC236}">
                    <a16:creationId xmlns:a16="http://schemas.microsoft.com/office/drawing/2014/main" id="{3E5A6C27-8DEE-4342-A21F-CAA3E0AF4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301">
                <a:extLst>
                  <a:ext uri="{FF2B5EF4-FFF2-40B4-BE49-F238E27FC236}">
                    <a16:creationId xmlns:a16="http://schemas.microsoft.com/office/drawing/2014/main" id="{BE59508D-B398-FE4C-A3E4-5992FBC2F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302">
                <a:extLst>
                  <a:ext uri="{FF2B5EF4-FFF2-40B4-BE49-F238E27FC236}">
                    <a16:creationId xmlns:a16="http://schemas.microsoft.com/office/drawing/2014/main" id="{2FA89A53-52FA-C349-87CB-F79D7618B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303">
                <a:extLst>
                  <a:ext uri="{FF2B5EF4-FFF2-40B4-BE49-F238E27FC236}">
                    <a16:creationId xmlns:a16="http://schemas.microsoft.com/office/drawing/2014/main" id="{080F92A2-FE89-F546-B73E-B855B0433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Rectangle 304">
                <a:extLst>
                  <a:ext uri="{FF2B5EF4-FFF2-40B4-BE49-F238E27FC236}">
                    <a16:creationId xmlns:a16="http://schemas.microsoft.com/office/drawing/2014/main" id="{587C1D67-06F2-2F45-ADCA-BE8847C43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0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30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" name="Line 305">
                <a:extLst>
                  <a:ext uri="{FF2B5EF4-FFF2-40B4-BE49-F238E27FC236}">
                    <a16:creationId xmlns:a16="http://schemas.microsoft.com/office/drawing/2014/main" id="{CCCA34D2-BF87-714A-B09E-532F32311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" y="1250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306">
                <a:extLst>
                  <a:ext uri="{FF2B5EF4-FFF2-40B4-BE49-F238E27FC236}">
                    <a16:creationId xmlns:a16="http://schemas.microsoft.com/office/drawing/2014/main" id="{8729C8F5-7878-9D49-9E8E-DEDAB8100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237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307">
                <a:extLst>
                  <a:ext uri="{FF2B5EF4-FFF2-40B4-BE49-F238E27FC236}">
                    <a16:creationId xmlns:a16="http://schemas.microsoft.com/office/drawing/2014/main" id="{112398AB-15C1-E545-8CFD-E0D0F8521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" y="237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Rectangle 308">
                <a:extLst>
                  <a:ext uri="{FF2B5EF4-FFF2-40B4-BE49-F238E27FC236}">
                    <a16:creationId xmlns:a16="http://schemas.microsoft.com/office/drawing/2014/main" id="{2D1B869A-DC38-E245-B938-6DCFE1A02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" y="2327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" name="Line 309">
                <a:extLst>
                  <a:ext uri="{FF2B5EF4-FFF2-40B4-BE49-F238E27FC236}">
                    <a16:creationId xmlns:a16="http://schemas.microsoft.com/office/drawing/2014/main" id="{172F5C51-2A36-1F4A-B8AE-87A5420B2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226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310">
                <a:extLst>
                  <a:ext uri="{FF2B5EF4-FFF2-40B4-BE49-F238E27FC236}">
                    <a16:creationId xmlns:a16="http://schemas.microsoft.com/office/drawing/2014/main" id="{F468F7C9-95A7-894D-BB73-E125ED1EA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215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311">
                <a:extLst>
                  <a:ext uri="{FF2B5EF4-FFF2-40B4-BE49-F238E27FC236}">
                    <a16:creationId xmlns:a16="http://schemas.microsoft.com/office/drawing/2014/main" id="{304FB950-AD83-FA4A-BEC2-1FB082DB3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203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312">
                <a:extLst>
                  <a:ext uri="{FF2B5EF4-FFF2-40B4-BE49-F238E27FC236}">
                    <a16:creationId xmlns:a16="http://schemas.microsoft.com/office/drawing/2014/main" id="{E6E98417-B805-E54D-BC32-920897A7E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92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313">
                <a:extLst>
                  <a:ext uri="{FF2B5EF4-FFF2-40B4-BE49-F238E27FC236}">
                    <a16:creationId xmlns:a16="http://schemas.microsoft.com/office/drawing/2014/main" id="{45789137-3447-9340-B13D-D90208F616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814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314">
                <a:extLst>
                  <a:ext uri="{FF2B5EF4-FFF2-40B4-BE49-F238E27FC236}">
                    <a16:creationId xmlns:a16="http://schemas.microsoft.com/office/drawing/2014/main" id="{32B8306B-C1B9-154E-8578-795169E17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" y="1814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315">
                <a:extLst>
                  <a:ext uri="{FF2B5EF4-FFF2-40B4-BE49-F238E27FC236}">
                    <a16:creationId xmlns:a16="http://schemas.microsoft.com/office/drawing/2014/main" id="{CE5FE69F-B2D3-854C-B923-1C55946C6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7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316">
                <a:extLst>
                  <a:ext uri="{FF2B5EF4-FFF2-40B4-BE49-F238E27FC236}">
                    <a16:creationId xmlns:a16="http://schemas.microsoft.com/office/drawing/2014/main" id="{561A6272-330C-E242-BC57-825ADF8CF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58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317">
                <a:extLst>
                  <a:ext uri="{FF2B5EF4-FFF2-40B4-BE49-F238E27FC236}">
                    <a16:creationId xmlns:a16="http://schemas.microsoft.com/office/drawing/2014/main" id="{6A078741-C973-9344-A257-4053C4939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476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318">
                <a:extLst>
                  <a:ext uri="{FF2B5EF4-FFF2-40B4-BE49-F238E27FC236}">
                    <a16:creationId xmlns:a16="http://schemas.microsoft.com/office/drawing/2014/main" id="{FFC2A067-5DEF-7646-9BE5-5F6D5650F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3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319">
                <a:extLst>
                  <a:ext uri="{FF2B5EF4-FFF2-40B4-BE49-F238E27FC236}">
                    <a16:creationId xmlns:a16="http://schemas.microsoft.com/office/drawing/2014/main" id="{161F6680-FCFC-1945-9AD3-8071B832E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25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320">
                <a:extLst>
                  <a:ext uri="{FF2B5EF4-FFF2-40B4-BE49-F238E27FC236}">
                    <a16:creationId xmlns:a16="http://schemas.microsoft.com/office/drawing/2014/main" id="{A6B676C5-E442-FE47-8D1B-9C2A26A23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" y="1251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Rectangle 321">
                <a:extLst>
                  <a:ext uri="{FF2B5EF4-FFF2-40B4-BE49-F238E27FC236}">
                    <a16:creationId xmlns:a16="http://schemas.microsoft.com/office/drawing/2014/main" id="{119A2ACD-DCDE-6749-B3FF-1A8786015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" y="1200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1" name="Freeform 322">
                <a:extLst>
                  <a:ext uri="{FF2B5EF4-FFF2-40B4-BE49-F238E27FC236}">
                    <a16:creationId xmlns:a16="http://schemas.microsoft.com/office/drawing/2014/main" id="{9430B66D-843A-E44D-9AE8-4F1A0372AA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98" y="1250"/>
                <a:ext cx="661" cy="1127"/>
              </a:xfrm>
              <a:custGeom>
                <a:avLst/>
                <a:gdLst>
                  <a:gd name="T0" fmla="*/ 0 w 3497"/>
                  <a:gd name="T1" fmla="*/ 0 h 7777"/>
                  <a:gd name="T2" fmla="*/ 0 w 3497"/>
                  <a:gd name="T3" fmla="*/ 0 h 7777"/>
                  <a:gd name="T4" fmla="*/ 0 w 3497"/>
                  <a:gd name="T5" fmla="*/ 0 h 7777"/>
                  <a:gd name="T6" fmla="*/ 0 w 3497"/>
                  <a:gd name="T7" fmla="*/ 0 h 7777"/>
                  <a:gd name="T8" fmla="*/ 0 w 3497"/>
                  <a:gd name="T9" fmla="*/ 0 h 7777"/>
                  <a:gd name="T10" fmla="*/ 0 w 3497"/>
                  <a:gd name="T11" fmla="*/ 0 h 7777"/>
                  <a:gd name="T12" fmla="*/ 0 w 3497"/>
                  <a:gd name="T13" fmla="*/ 0 h 7777"/>
                  <a:gd name="T14" fmla="*/ 0 w 3497"/>
                  <a:gd name="T15" fmla="*/ 0 h 7777"/>
                  <a:gd name="T16" fmla="*/ 0 w 3497"/>
                  <a:gd name="T17" fmla="*/ 0 h 7777"/>
                  <a:gd name="T18" fmla="*/ 0 w 3497"/>
                  <a:gd name="T19" fmla="*/ 0 h 7777"/>
                  <a:gd name="T20" fmla="*/ 0 w 3497"/>
                  <a:gd name="T21" fmla="*/ 0 h 7777"/>
                  <a:gd name="T22" fmla="*/ 0 w 3497"/>
                  <a:gd name="T23" fmla="*/ 0 h 7777"/>
                  <a:gd name="T24" fmla="*/ 0 w 3497"/>
                  <a:gd name="T25" fmla="*/ 0 h 7777"/>
                  <a:gd name="T26" fmla="*/ 0 w 3497"/>
                  <a:gd name="T27" fmla="*/ 0 h 7777"/>
                  <a:gd name="T28" fmla="*/ 0 w 3497"/>
                  <a:gd name="T29" fmla="*/ 0 h 7777"/>
                  <a:gd name="T30" fmla="*/ 0 w 3497"/>
                  <a:gd name="T31" fmla="*/ 0 h 7777"/>
                  <a:gd name="T32" fmla="*/ 0 w 3497"/>
                  <a:gd name="T33" fmla="*/ 0 h 7777"/>
                  <a:gd name="T34" fmla="*/ 0 w 3497"/>
                  <a:gd name="T35" fmla="*/ 0 h 7777"/>
                  <a:gd name="T36" fmla="*/ 0 w 3497"/>
                  <a:gd name="T37" fmla="*/ 0 h 7777"/>
                  <a:gd name="T38" fmla="*/ 0 w 3497"/>
                  <a:gd name="T39" fmla="*/ 0 h 7777"/>
                  <a:gd name="T40" fmla="*/ 0 w 3497"/>
                  <a:gd name="T41" fmla="*/ 0 h 7777"/>
                  <a:gd name="T42" fmla="*/ 0 w 3497"/>
                  <a:gd name="T43" fmla="*/ 0 h 7777"/>
                  <a:gd name="T44" fmla="*/ 0 w 3497"/>
                  <a:gd name="T45" fmla="*/ 0 h 7777"/>
                  <a:gd name="T46" fmla="*/ 0 w 3497"/>
                  <a:gd name="T47" fmla="*/ 0 h 7777"/>
                  <a:gd name="T48" fmla="*/ 0 w 3497"/>
                  <a:gd name="T49" fmla="*/ 0 h 7777"/>
                  <a:gd name="T50" fmla="*/ 0 w 3497"/>
                  <a:gd name="T51" fmla="*/ 0 h 7777"/>
                  <a:gd name="T52" fmla="*/ 0 w 3497"/>
                  <a:gd name="T53" fmla="*/ 0 h 7777"/>
                  <a:gd name="T54" fmla="*/ 0 w 3497"/>
                  <a:gd name="T55" fmla="*/ 0 h 7777"/>
                  <a:gd name="T56" fmla="*/ 0 w 3497"/>
                  <a:gd name="T57" fmla="*/ 0 h 7777"/>
                  <a:gd name="T58" fmla="*/ 0 w 3497"/>
                  <a:gd name="T59" fmla="*/ 0 h 7777"/>
                  <a:gd name="T60" fmla="*/ 0 w 3497"/>
                  <a:gd name="T61" fmla="*/ 0 h 7777"/>
                  <a:gd name="T62" fmla="*/ 0 w 3497"/>
                  <a:gd name="T63" fmla="*/ 0 h 7777"/>
                  <a:gd name="T64" fmla="*/ 0 w 3497"/>
                  <a:gd name="T65" fmla="*/ 0 h 7777"/>
                  <a:gd name="T66" fmla="*/ 0 w 3497"/>
                  <a:gd name="T67" fmla="*/ 0 h 7777"/>
                  <a:gd name="T68" fmla="*/ 0 w 3497"/>
                  <a:gd name="T69" fmla="*/ 0 h 7777"/>
                  <a:gd name="T70" fmla="*/ 0 w 3497"/>
                  <a:gd name="T71" fmla="*/ 0 h 7777"/>
                  <a:gd name="T72" fmla="*/ 0 w 3497"/>
                  <a:gd name="T73" fmla="*/ 0 h 7777"/>
                  <a:gd name="T74" fmla="*/ 0 w 3497"/>
                  <a:gd name="T75" fmla="*/ 0 h 7777"/>
                  <a:gd name="T76" fmla="*/ 0 w 3497"/>
                  <a:gd name="T77" fmla="*/ 0 h 7777"/>
                  <a:gd name="T78" fmla="*/ 0 w 3497"/>
                  <a:gd name="T79" fmla="*/ 0 h 7777"/>
                  <a:gd name="T80" fmla="*/ 0 w 3497"/>
                  <a:gd name="T81" fmla="*/ 0 h 7777"/>
                  <a:gd name="T82" fmla="*/ 0 w 3497"/>
                  <a:gd name="T83" fmla="*/ 0 h 7777"/>
                  <a:gd name="T84" fmla="*/ 0 w 3497"/>
                  <a:gd name="T85" fmla="*/ 0 h 7777"/>
                  <a:gd name="T86" fmla="*/ 0 w 3497"/>
                  <a:gd name="T87" fmla="*/ 0 h 7777"/>
                  <a:gd name="T88" fmla="*/ 0 w 3497"/>
                  <a:gd name="T89" fmla="*/ 0 h 7777"/>
                  <a:gd name="T90" fmla="*/ 0 w 3497"/>
                  <a:gd name="T91" fmla="*/ 0 h 7777"/>
                  <a:gd name="T92" fmla="*/ 0 w 3497"/>
                  <a:gd name="T93" fmla="*/ 0 h 7777"/>
                  <a:gd name="T94" fmla="*/ 0 w 3497"/>
                  <a:gd name="T95" fmla="*/ 0 h 7777"/>
                  <a:gd name="T96" fmla="*/ 0 w 3497"/>
                  <a:gd name="T97" fmla="*/ 0 h 7777"/>
                  <a:gd name="T98" fmla="*/ 0 w 3497"/>
                  <a:gd name="T99" fmla="*/ 0 h 7777"/>
                  <a:gd name="T100" fmla="*/ 0 w 3497"/>
                  <a:gd name="T101" fmla="*/ 0 h 7777"/>
                  <a:gd name="T102" fmla="*/ 0 w 3497"/>
                  <a:gd name="T103" fmla="*/ 0 h 7777"/>
                  <a:gd name="T104" fmla="*/ 0 w 3497"/>
                  <a:gd name="T105" fmla="*/ 0 h 7777"/>
                  <a:gd name="T106" fmla="*/ 0 w 3497"/>
                  <a:gd name="T107" fmla="*/ 0 h 7777"/>
                  <a:gd name="T108" fmla="*/ 0 w 3497"/>
                  <a:gd name="T109" fmla="*/ 0 h 7777"/>
                  <a:gd name="T110" fmla="*/ 0 w 3497"/>
                  <a:gd name="T111" fmla="*/ 0 h 7777"/>
                  <a:gd name="T112" fmla="*/ 0 w 3497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97"/>
                  <a:gd name="T172" fmla="*/ 0 h 7777"/>
                  <a:gd name="T173" fmla="*/ 3497 w 3497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97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169" y="77"/>
                    </a:lnTo>
                    <a:lnTo>
                      <a:pt x="169" y="155"/>
                    </a:lnTo>
                    <a:lnTo>
                      <a:pt x="354" y="155"/>
                    </a:lnTo>
                    <a:lnTo>
                      <a:pt x="354" y="233"/>
                    </a:lnTo>
                    <a:lnTo>
                      <a:pt x="471" y="233"/>
                    </a:lnTo>
                    <a:lnTo>
                      <a:pt x="471" y="311"/>
                    </a:lnTo>
                    <a:lnTo>
                      <a:pt x="560" y="311"/>
                    </a:lnTo>
                    <a:lnTo>
                      <a:pt x="560" y="388"/>
                    </a:lnTo>
                    <a:lnTo>
                      <a:pt x="632" y="388"/>
                    </a:lnTo>
                    <a:lnTo>
                      <a:pt x="632" y="466"/>
                    </a:lnTo>
                    <a:lnTo>
                      <a:pt x="693" y="466"/>
                    </a:lnTo>
                    <a:lnTo>
                      <a:pt x="693" y="544"/>
                    </a:lnTo>
                    <a:lnTo>
                      <a:pt x="746" y="544"/>
                    </a:lnTo>
                    <a:lnTo>
                      <a:pt x="746" y="622"/>
                    </a:lnTo>
                    <a:lnTo>
                      <a:pt x="794" y="622"/>
                    </a:lnTo>
                    <a:lnTo>
                      <a:pt x="794" y="699"/>
                    </a:lnTo>
                    <a:lnTo>
                      <a:pt x="838" y="699"/>
                    </a:lnTo>
                    <a:lnTo>
                      <a:pt x="838" y="777"/>
                    </a:lnTo>
                    <a:lnTo>
                      <a:pt x="878" y="777"/>
                    </a:lnTo>
                    <a:lnTo>
                      <a:pt x="878" y="855"/>
                    </a:lnTo>
                    <a:lnTo>
                      <a:pt x="916" y="855"/>
                    </a:lnTo>
                    <a:lnTo>
                      <a:pt x="916" y="933"/>
                    </a:lnTo>
                    <a:lnTo>
                      <a:pt x="951" y="933"/>
                    </a:lnTo>
                    <a:lnTo>
                      <a:pt x="951" y="1011"/>
                    </a:lnTo>
                    <a:lnTo>
                      <a:pt x="984" y="1011"/>
                    </a:lnTo>
                    <a:lnTo>
                      <a:pt x="984" y="1088"/>
                    </a:lnTo>
                    <a:lnTo>
                      <a:pt x="1015" y="1088"/>
                    </a:lnTo>
                    <a:lnTo>
                      <a:pt x="1015" y="1166"/>
                    </a:lnTo>
                    <a:lnTo>
                      <a:pt x="1045" y="1166"/>
                    </a:lnTo>
                    <a:lnTo>
                      <a:pt x="1045" y="1244"/>
                    </a:lnTo>
                    <a:lnTo>
                      <a:pt x="1073" y="1244"/>
                    </a:lnTo>
                    <a:lnTo>
                      <a:pt x="1073" y="1322"/>
                    </a:lnTo>
                    <a:lnTo>
                      <a:pt x="1101" y="1322"/>
                    </a:lnTo>
                    <a:lnTo>
                      <a:pt x="1101" y="1399"/>
                    </a:lnTo>
                    <a:lnTo>
                      <a:pt x="1127" y="1399"/>
                    </a:lnTo>
                    <a:lnTo>
                      <a:pt x="1127" y="1477"/>
                    </a:lnTo>
                    <a:lnTo>
                      <a:pt x="1152" y="1477"/>
                    </a:lnTo>
                    <a:lnTo>
                      <a:pt x="1152" y="1555"/>
                    </a:lnTo>
                    <a:lnTo>
                      <a:pt x="1177" y="1555"/>
                    </a:lnTo>
                    <a:lnTo>
                      <a:pt x="1177" y="1633"/>
                    </a:lnTo>
                    <a:lnTo>
                      <a:pt x="1201" y="1633"/>
                    </a:lnTo>
                    <a:lnTo>
                      <a:pt x="1201" y="1710"/>
                    </a:lnTo>
                    <a:lnTo>
                      <a:pt x="1224" y="1710"/>
                    </a:lnTo>
                    <a:lnTo>
                      <a:pt x="1224" y="1788"/>
                    </a:lnTo>
                    <a:lnTo>
                      <a:pt x="1247" y="1788"/>
                    </a:lnTo>
                    <a:lnTo>
                      <a:pt x="1247" y="1866"/>
                    </a:lnTo>
                    <a:lnTo>
                      <a:pt x="1269" y="1866"/>
                    </a:lnTo>
                    <a:lnTo>
                      <a:pt x="1269" y="1944"/>
                    </a:lnTo>
                    <a:lnTo>
                      <a:pt x="1291" y="1944"/>
                    </a:lnTo>
                    <a:lnTo>
                      <a:pt x="1291" y="2022"/>
                    </a:lnTo>
                    <a:lnTo>
                      <a:pt x="1312" y="2022"/>
                    </a:lnTo>
                    <a:lnTo>
                      <a:pt x="1312" y="2099"/>
                    </a:lnTo>
                    <a:lnTo>
                      <a:pt x="1332" y="2099"/>
                    </a:lnTo>
                    <a:lnTo>
                      <a:pt x="1332" y="2177"/>
                    </a:lnTo>
                    <a:lnTo>
                      <a:pt x="1353" y="2177"/>
                    </a:lnTo>
                    <a:lnTo>
                      <a:pt x="1353" y="2255"/>
                    </a:lnTo>
                    <a:lnTo>
                      <a:pt x="1373" y="2255"/>
                    </a:lnTo>
                    <a:lnTo>
                      <a:pt x="1373" y="2333"/>
                    </a:lnTo>
                    <a:lnTo>
                      <a:pt x="1392" y="2333"/>
                    </a:lnTo>
                    <a:lnTo>
                      <a:pt x="1392" y="2410"/>
                    </a:lnTo>
                    <a:lnTo>
                      <a:pt x="1412" y="2410"/>
                    </a:lnTo>
                    <a:lnTo>
                      <a:pt x="1412" y="2488"/>
                    </a:lnTo>
                    <a:lnTo>
                      <a:pt x="1431" y="2488"/>
                    </a:lnTo>
                    <a:lnTo>
                      <a:pt x="1431" y="2566"/>
                    </a:lnTo>
                    <a:lnTo>
                      <a:pt x="1450" y="2566"/>
                    </a:lnTo>
                    <a:lnTo>
                      <a:pt x="1450" y="2644"/>
                    </a:lnTo>
                    <a:lnTo>
                      <a:pt x="1468" y="2644"/>
                    </a:lnTo>
                    <a:lnTo>
                      <a:pt x="1468" y="2721"/>
                    </a:lnTo>
                    <a:lnTo>
                      <a:pt x="1487" y="2721"/>
                    </a:lnTo>
                    <a:lnTo>
                      <a:pt x="1487" y="2799"/>
                    </a:lnTo>
                    <a:lnTo>
                      <a:pt x="1505" y="2799"/>
                    </a:lnTo>
                    <a:lnTo>
                      <a:pt x="1505" y="2877"/>
                    </a:lnTo>
                    <a:lnTo>
                      <a:pt x="1523" y="2877"/>
                    </a:lnTo>
                    <a:lnTo>
                      <a:pt x="1523" y="2955"/>
                    </a:lnTo>
                    <a:lnTo>
                      <a:pt x="1541" y="2955"/>
                    </a:lnTo>
                    <a:lnTo>
                      <a:pt x="1541" y="3033"/>
                    </a:lnTo>
                    <a:lnTo>
                      <a:pt x="1559" y="3033"/>
                    </a:lnTo>
                    <a:lnTo>
                      <a:pt x="1559" y="3110"/>
                    </a:lnTo>
                    <a:lnTo>
                      <a:pt x="1576" y="3110"/>
                    </a:lnTo>
                    <a:lnTo>
                      <a:pt x="1576" y="3188"/>
                    </a:lnTo>
                    <a:lnTo>
                      <a:pt x="1594" y="3188"/>
                    </a:lnTo>
                    <a:lnTo>
                      <a:pt x="1594" y="3266"/>
                    </a:lnTo>
                    <a:lnTo>
                      <a:pt x="1611" y="3266"/>
                    </a:lnTo>
                    <a:lnTo>
                      <a:pt x="1611" y="3344"/>
                    </a:lnTo>
                    <a:lnTo>
                      <a:pt x="1629" y="3344"/>
                    </a:lnTo>
                    <a:lnTo>
                      <a:pt x="1629" y="3421"/>
                    </a:lnTo>
                    <a:lnTo>
                      <a:pt x="1646" y="3421"/>
                    </a:lnTo>
                    <a:lnTo>
                      <a:pt x="1646" y="3499"/>
                    </a:lnTo>
                    <a:lnTo>
                      <a:pt x="1663" y="3499"/>
                    </a:lnTo>
                    <a:lnTo>
                      <a:pt x="1663" y="3577"/>
                    </a:lnTo>
                    <a:lnTo>
                      <a:pt x="1680" y="3577"/>
                    </a:lnTo>
                    <a:lnTo>
                      <a:pt x="1680" y="3655"/>
                    </a:lnTo>
                    <a:lnTo>
                      <a:pt x="1697" y="3655"/>
                    </a:lnTo>
                    <a:lnTo>
                      <a:pt x="1697" y="3732"/>
                    </a:lnTo>
                    <a:lnTo>
                      <a:pt x="1714" y="3732"/>
                    </a:lnTo>
                    <a:lnTo>
                      <a:pt x="1714" y="3810"/>
                    </a:lnTo>
                    <a:lnTo>
                      <a:pt x="1731" y="3810"/>
                    </a:lnTo>
                    <a:lnTo>
                      <a:pt x="1731" y="3888"/>
                    </a:lnTo>
                    <a:lnTo>
                      <a:pt x="1749" y="3888"/>
                    </a:lnTo>
                    <a:lnTo>
                      <a:pt x="1749" y="3966"/>
                    </a:lnTo>
                    <a:lnTo>
                      <a:pt x="1766" y="3966"/>
                    </a:lnTo>
                    <a:lnTo>
                      <a:pt x="1766" y="4044"/>
                    </a:lnTo>
                    <a:lnTo>
                      <a:pt x="1783" y="4044"/>
                    </a:lnTo>
                    <a:lnTo>
                      <a:pt x="1783" y="4121"/>
                    </a:lnTo>
                    <a:lnTo>
                      <a:pt x="1800" y="4121"/>
                    </a:lnTo>
                    <a:lnTo>
                      <a:pt x="1800" y="4199"/>
                    </a:lnTo>
                    <a:lnTo>
                      <a:pt x="1817" y="4199"/>
                    </a:lnTo>
                    <a:lnTo>
                      <a:pt x="1817" y="4277"/>
                    </a:lnTo>
                    <a:lnTo>
                      <a:pt x="1834" y="4277"/>
                    </a:lnTo>
                    <a:lnTo>
                      <a:pt x="1834" y="4355"/>
                    </a:lnTo>
                    <a:lnTo>
                      <a:pt x="1851" y="4355"/>
                    </a:lnTo>
                    <a:lnTo>
                      <a:pt x="1851" y="4432"/>
                    </a:lnTo>
                    <a:lnTo>
                      <a:pt x="1868" y="4432"/>
                    </a:lnTo>
                    <a:lnTo>
                      <a:pt x="1868" y="4510"/>
                    </a:lnTo>
                    <a:lnTo>
                      <a:pt x="1886" y="4510"/>
                    </a:lnTo>
                    <a:lnTo>
                      <a:pt x="1886" y="4588"/>
                    </a:lnTo>
                    <a:lnTo>
                      <a:pt x="1903" y="4588"/>
                    </a:lnTo>
                    <a:lnTo>
                      <a:pt x="1903" y="4666"/>
                    </a:lnTo>
                    <a:lnTo>
                      <a:pt x="1921" y="4666"/>
                    </a:lnTo>
                    <a:lnTo>
                      <a:pt x="1921" y="4743"/>
                    </a:lnTo>
                    <a:lnTo>
                      <a:pt x="1938" y="4743"/>
                    </a:lnTo>
                    <a:lnTo>
                      <a:pt x="1938" y="4821"/>
                    </a:lnTo>
                    <a:lnTo>
                      <a:pt x="1956" y="4821"/>
                    </a:lnTo>
                    <a:lnTo>
                      <a:pt x="1956" y="4899"/>
                    </a:lnTo>
                    <a:lnTo>
                      <a:pt x="1974" y="4899"/>
                    </a:lnTo>
                    <a:lnTo>
                      <a:pt x="1974" y="4977"/>
                    </a:lnTo>
                    <a:lnTo>
                      <a:pt x="1992" y="4977"/>
                    </a:lnTo>
                    <a:lnTo>
                      <a:pt x="1992" y="5055"/>
                    </a:lnTo>
                    <a:lnTo>
                      <a:pt x="2010" y="5055"/>
                    </a:lnTo>
                    <a:lnTo>
                      <a:pt x="2010" y="5132"/>
                    </a:lnTo>
                    <a:lnTo>
                      <a:pt x="2029" y="5132"/>
                    </a:lnTo>
                    <a:lnTo>
                      <a:pt x="2029" y="5210"/>
                    </a:lnTo>
                    <a:lnTo>
                      <a:pt x="2047" y="5210"/>
                    </a:lnTo>
                    <a:lnTo>
                      <a:pt x="2047" y="5288"/>
                    </a:lnTo>
                    <a:lnTo>
                      <a:pt x="2066" y="5288"/>
                    </a:lnTo>
                    <a:lnTo>
                      <a:pt x="2066" y="5366"/>
                    </a:lnTo>
                    <a:lnTo>
                      <a:pt x="2085" y="5366"/>
                    </a:lnTo>
                    <a:lnTo>
                      <a:pt x="2085" y="5443"/>
                    </a:lnTo>
                    <a:lnTo>
                      <a:pt x="2105" y="5443"/>
                    </a:lnTo>
                    <a:lnTo>
                      <a:pt x="2105" y="5521"/>
                    </a:lnTo>
                    <a:lnTo>
                      <a:pt x="2124" y="5521"/>
                    </a:lnTo>
                    <a:lnTo>
                      <a:pt x="2124" y="5599"/>
                    </a:lnTo>
                    <a:lnTo>
                      <a:pt x="2144" y="5599"/>
                    </a:lnTo>
                    <a:lnTo>
                      <a:pt x="2144" y="5677"/>
                    </a:lnTo>
                    <a:lnTo>
                      <a:pt x="2165" y="5677"/>
                    </a:lnTo>
                    <a:lnTo>
                      <a:pt x="2165" y="5754"/>
                    </a:lnTo>
                    <a:lnTo>
                      <a:pt x="2185" y="5754"/>
                    </a:lnTo>
                    <a:lnTo>
                      <a:pt x="2185" y="5832"/>
                    </a:lnTo>
                    <a:lnTo>
                      <a:pt x="2206" y="5832"/>
                    </a:lnTo>
                    <a:lnTo>
                      <a:pt x="2206" y="5910"/>
                    </a:lnTo>
                    <a:lnTo>
                      <a:pt x="2228" y="5910"/>
                    </a:lnTo>
                    <a:lnTo>
                      <a:pt x="2228" y="5988"/>
                    </a:lnTo>
                    <a:lnTo>
                      <a:pt x="2250" y="5988"/>
                    </a:lnTo>
                    <a:lnTo>
                      <a:pt x="2250" y="6066"/>
                    </a:lnTo>
                    <a:lnTo>
                      <a:pt x="2273" y="6066"/>
                    </a:lnTo>
                    <a:lnTo>
                      <a:pt x="2273" y="6143"/>
                    </a:lnTo>
                    <a:lnTo>
                      <a:pt x="2296" y="6143"/>
                    </a:lnTo>
                    <a:lnTo>
                      <a:pt x="2296" y="6221"/>
                    </a:lnTo>
                    <a:lnTo>
                      <a:pt x="2320" y="6221"/>
                    </a:lnTo>
                    <a:lnTo>
                      <a:pt x="2320" y="6299"/>
                    </a:lnTo>
                    <a:lnTo>
                      <a:pt x="2345" y="6299"/>
                    </a:lnTo>
                    <a:lnTo>
                      <a:pt x="2345" y="6377"/>
                    </a:lnTo>
                    <a:lnTo>
                      <a:pt x="2370" y="6377"/>
                    </a:lnTo>
                    <a:lnTo>
                      <a:pt x="2370" y="6454"/>
                    </a:lnTo>
                    <a:lnTo>
                      <a:pt x="2396" y="6454"/>
                    </a:lnTo>
                    <a:lnTo>
                      <a:pt x="2396" y="6532"/>
                    </a:lnTo>
                    <a:lnTo>
                      <a:pt x="2424" y="6532"/>
                    </a:lnTo>
                    <a:lnTo>
                      <a:pt x="2424" y="6610"/>
                    </a:lnTo>
                    <a:lnTo>
                      <a:pt x="2452" y="6610"/>
                    </a:lnTo>
                    <a:lnTo>
                      <a:pt x="2452" y="6688"/>
                    </a:lnTo>
                    <a:lnTo>
                      <a:pt x="2482" y="6688"/>
                    </a:lnTo>
                    <a:lnTo>
                      <a:pt x="2482" y="6765"/>
                    </a:lnTo>
                    <a:lnTo>
                      <a:pt x="2513" y="6765"/>
                    </a:lnTo>
                    <a:lnTo>
                      <a:pt x="2513" y="6843"/>
                    </a:lnTo>
                    <a:lnTo>
                      <a:pt x="2546" y="6843"/>
                    </a:lnTo>
                    <a:lnTo>
                      <a:pt x="2546" y="6921"/>
                    </a:lnTo>
                    <a:lnTo>
                      <a:pt x="2581" y="6921"/>
                    </a:lnTo>
                    <a:lnTo>
                      <a:pt x="2581" y="6999"/>
                    </a:lnTo>
                    <a:lnTo>
                      <a:pt x="2619" y="6999"/>
                    </a:lnTo>
                    <a:lnTo>
                      <a:pt x="2619" y="7077"/>
                    </a:lnTo>
                    <a:lnTo>
                      <a:pt x="2659" y="7077"/>
                    </a:lnTo>
                    <a:lnTo>
                      <a:pt x="2659" y="7154"/>
                    </a:lnTo>
                    <a:lnTo>
                      <a:pt x="2703" y="7154"/>
                    </a:lnTo>
                    <a:lnTo>
                      <a:pt x="2703" y="7232"/>
                    </a:lnTo>
                    <a:lnTo>
                      <a:pt x="2751" y="7232"/>
                    </a:lnTo>
                    <a:lnTo>
                      <a:pt x="2751" y="7310"/>
                    </a:lnTo>
                    <a:lnTo>
                      <a:pt x="2804" y="7310"/>
                    </a:lnTo>
                    <a:lnTo>
                      <a:pt x="2804" y="7388"/>
                    </a:lnTo>
                    <a:lnTo>
                      <a:pt x="2865" y="7388"/>
                    </a:lnTo>
                    <a:lnTo>
                      <a:pt x="2865" y="7465"/>
                    </a:lnTo>
                    <a:lnTo>
                      <a:pt x="2937" y="7465"/>
                    </a:lnTo>
                    <a:lnTo>
                      <a:pt x="2937" y="7543"/>
                    </a:lnTo>
                    <a:lnTo>
                      <a:pt x="3026" y="7543"/>
                    </a:lnTo>
                    <a:lnTo>
                      <a:pt x="3026" y="7621"/>
                    </a:lnTo>
                    <a:lnTo>
                      <a:pt x="3143" y="7621"/>
                    </a:lnTo>
                    <a:lnTo>
                      <a:pt x="3143" y="7699"/>
                    </a:lnTo>
                    <a:lnTo>
                      <a:pt x="3328" y="7699"/>
                    </a:lnTo>
                    <a:lnTo>
                      <a:pt x="3328" y="7777"/>
                    </a:lnTo>
                    <a:lnTo>
                      <a:pt x="3497" y="7777"/>
                    </a:lnTo>
                    <a:lnTo>
                      <a:pt x="3497" y="7699"/>
                    </a:lnTo>
                    <a:lnTo>
                      <a:pt x="3328" y="7699"/>
                    </a:lnTo>
                    <a:lnTo>
                      <a:pt x="3328" y="7621"/>
                    </a:lnTo>
                    <a:lnTo>
                      <a:pt x="3143" y="7621"/>
                    </a:lnTo>
                    <a:lnTo>
                      <a:pt x="3143" y="7543"/>
                    </a:lnTo>
                    <a:lnTo>
                      <a:pt x="3026" y="7543"/>
                    </a:lnTo>
                    <a:lnTo>
                      <a:pt x="3026" y="7465"/>
                    </a:lnTo>
                    <a:lnTo>
                      <a:pt x="2937" y="7465"/>
                    </a:lnTo>
                    <a:lnTo>
                      <a:pt x="2937" y="7388"/>
                    </a:lnTo>
                    <a:lnTo>
                      <a:pt x="2865" y="7388"/>
                    </a:lnTo>
                    <a:lnTo>
                      <a:pt x="2865" y="7310"/>
                    </a:lnTo>
                    <a:lnTo>
                      <a:pt x="2804" y="7310"/>
                    </a:lnTo>
                    <a:lnTo>
                      <a:pt x="2804" y="7232"/>
                    </a:lnTo>
                    <a:lnTo>
                      <a:pt x="2751" y="7232"/>
                    </a:lnTo>
                    <a:lnTo>
                      <a:pt x="2751" y="7154"/>
                    </a:lnTo>
                    <a:lnTo>
                      <a:pt x="2703" y="7154"/>
                    </a:lnTo>
                    <a:lnTo>
                      <a:pt x="2703" y="7077"/>
                    </a:lnTo>
                    <a:lnTo>
                      <a:pt x="2659" y="7077"/>
                    </a:lnTo>
                    <a:lnTo>
                      <a:pt x="2659" y="6999"/>
                    </a:lnTo>
                    <a:lnTo>
                      <a:pt x="2619" y="6999"/>
                    </a:lnTo>
                    <a:lnTo>
                      <a:pt x="2619" y="6921"/>
                    </a:lnTo>
                    <a:lnTo>
                      <a:pt x="2581" y="6921"/>
                    </a:lnTo>
                    <a:lnTo>
                      <a:pt x="2581" y="6843"/>
                    </a:lnTo>
                    <a:lnTo>
                      <a:pt x="2546" y="6843"/>
                    </a:lnTo>
                    <a:lnTo>
                      <a:pt x="2546" y="6765"/>
                    </a:lnTo>
                    <a:lnTo>
                      <a:pt x="2513" y="6765"/>
                    </a:lnTo>
                    <a:lnTo>
                      <a:pt x="2513" y="6688"/>
                    </a:lnTo>
                    <a:lnTo>
                      <a:pt x="2482" y="6688"/>
                    </a:lnTo>
                    <a:lnTo>
                      <a:pt x="2482" y="6610"/>
                    </a:lnTo>
                    <a:lnTo>
                      <a:pt x="2452" y="6610"/>
                    </a:lnTo>
                    <a:lnTo>
                      <a:pt x="2452" y="6532"/>
                    </a:lnTo>
                    <a:lnTo>
                      <a:pt x="2424" y="6532"/>
                    </a:lnTo>
                    <a:lnTo>
                      <a:pt x="2424" y="6454"/>
                    </a:lnTo>
                    <a:lnTo>
                      <a:pt x="2396" y="6454"/>
                    </a:lnTo>
                    <a:lnTo>
                      <a:pt x="2396" y="6377"/>
                    </a:lnTo>
                    <a:lnTo>
                      <a:pt x="2370" y="6377"/>
                    </a:lnTo>
                    <a:lnTo>
                      <a:pt x="2370" y="6299"/>
                    </a:lnTo>
                    <a:lnTo>
                      <a:pt x="2345" y="6299"/>
                    </a:lnTo>
                    <a:lnTo>
                      <a:pt x="2345" y="6221"/>
                    </a:lnTo>
                    <a:lnTo>
                      <a:pt x="2320" y="6221"/>
                    </a:lnTo>
                    <a:lnTo>
                      <a:pt x="2320" y="6143"/>
                    </a:lnTo>
                    <a:lnTo>
                      <a:pt x="2296" y="6143"/>
                    </a:lnTo>
                    <a:lnTo>
                      <a:pt x="2296" y="6066"/>
                    </a:lnTo>
                    <a:lnTo>
                      <a:pt x="2273" y="6066"/>
                    </a:lnTo>
                    <a:lnTo>
                      <a:pt x="2273" y="5988"/>
                    </a:lnTo>
                    <a:lnTo>
                      <a:pt x="2250" y="5988"/>
                    </a:lnTo>
                    <a:lnTo>
                      <a:pt x="2250" y="5910"/>
                    </a:lnTo>
                    <a:lnTo>
                      <a:pt x="2228" y="5910"/>
                    </a:lnTo>
                    <a:lnTo>
                      <a:pt x="2228" y="5832"/>
                    </a:lnTo>
                    <a:lnTo>
                      <a:pt x="2206" y="5832"/>
                    </a:lnTo>
                    <a:lnTo>
                      <a:pt x="2206" y="5754"/>
                    </a:lnTo>
                    <a:lnTo>
                      <a:pt x="2185" y="5754"/>
                    </a:lnTo>
                    <a:lnTo>
                      <a:pt x="2185" y="5677"/>
                    </a:lnTo>
                    <a:lnTo>
                      <a:pt x="2165" y="5677"/>
                    </a:lnTo>
                    <a:lnTo>
                      <a:pt x="2165" y="5599"/>
                    </a:lnTo>
                    <a:lnTo>
                      <a:pt x="2144" y="5599"/>
                    </a:lnTo>
                    <a:lnTo>
                      <a:pt x="2144" y="5521"/>
                    </a:lnTo>
                    <a:lnTo>
                      <a:pt x="2124" y="5521"/>
                    </a:lnTo>
                    <a:lnTo>
                      <a:pt x="2124" y="5443"/>
                    </a:lnTo>
                    <a:lnTo>
                      <a:pt x="2105" y="5443"/>
                    </a:lnTo>
                    <a:lnTo>
                      <a:pt x="2105" y="5366"/>
                    </a:lnTo>
                    <a:lnTo>
                      <a:pt x="2085" y="5366"/>
                    </a:lnTo>
                    <a:lnTo>
                      <a:pt x="2085" y="5288"/>
                    </a:lnTo>
                    <a:lnTo>
                      <a:pt x="2066" y="5288"/>
                    </a:lnTo>
                    <a:lnTo>
                      <a:pt x="2066" y="5210"/>
                    </a:lnTo>
                    <a:lnTo>
                      <a:pt x="2047" y="5210"/>
                    </a:lnTo>
                    <a:lnTo>
                      <a:pt x="2047" y="5132"/>
                    </a:lnTo>
                    <a:lnTo>
                      <a:pt x="2029" y="5132"/>
                    </a:lnTo>
                    <a:lnTo>
                      <a:pt x="2029" y="5055"/>
                    </a:lnTo>
                    <a:lnTo>
                      <a:pt x="2010" y="5055"/>
                    </a:lnTo>
                    <a:lnTo>
                      <a:pt x="2010" y="4977"/>
                    </a:lnTo>
                    <a:lnTo>
                      <a:pt x="1992" y="4977"/>
                    </a:lnTo>
                    <a:lnTo>
                      <a:pt x="1992" y="4899"/>
                    </a:lnTo>
                    <a:lnTo>
                      <a:pt x="1974" y="4899"/>
                    </a:lnTo>
                    <a:lnTo>
                      <a:pt x="1974" y="4821"/>
                    </a:lnTo>
                    <a:lnTo>
                      <a:pt x="1956" y="4821"/>
                    </a:lnTo>
                    <a:lnTo>
                      <a:pt x="1956" y="4743"/>
                    </a:lnTo>
                    <a:lnTo>
                      <a:pt x="1938" y="4743"/>
                    </a:lnTo>
                    <a:lnTo>
                      <a:pt x="1938" y="4666"/>
                    </a:lnTo>
                    <a:lnTo>
                      <a:pt x="1921" y="4666"/>
                    </a:lnTo>
                    <a:lnTo>
                      <a:pt x="1921" y="4588"/>
                    </a:lnTo>
                    <a:lnTo>
                      <a:pt x="1903" y="4588"/>
                    </a:lnTo>
                    <a:lnTo>
                      <a:pt x="1903" y="4510"/>
                    </a:lnTo>
                    <a:lnTo>
                      <a:pt x="1886" y="4510"/>
                    </a:lnTo>
                    <a:lnTo>
                      <a:pt x="1886" y="4432"/>
                    </a:lnTo>
                    <a:lnTo>
                      <a:pt x="1868" y="4432"/>
                    </a:lnTo>
                    <a:lnTo>
                      <a:pt x="1868" y="4355"/>
                    </a:lnTo>
                    <a:lnTo>
                      <a:pt x="1851" y="4355"/>
                    </a:lnTo>
                    <a:lnTo>
                      <a:pt x="1851" y="4277"/>
                    </a:lnTo>
                    <a:lnTo>
                      <a:pt x="1834" y="4277"/>
                    </a:lnTo>
                    <a:lnTo>
                      <a:pt x="1834" y="4199"/>
                    </a:lnTo>
                    <a:lnTo>
                      <a:pt x="1817" y="4199"/>
                    </a:lnTo>
                    <a:lnTo>
                      <a:pt x="1817" y="4121"/>
                    </a:lnTo>
                    <a:lnTo>
                      <a:pt x="1800" y="4121"/>
                    </a:lnTo>
                    <a:lnTo>
                      <a:pt x="1800" y="4044"/>
                    </a:lnTo>
                    <a:lnTo>
                      <a:pt x="1783" y="4044"/>
                    </a:lnTo>
                    <a:lnTo>
                      <a:pt x="1783" y="3966"/>
                    </a:lnTo>
                    <a:lnTo>
                      <a:pt x="1766" y="3966"/>
                    </a:lnTo>
                    <a:lnTo>
                      <a:pt x="1766" y="3888"/>
                    </a:lnTo>
                    <a:lnTo>
                      <a:pt x="1749" y="3888"/>
                    </a:lnTo>
                    <a:lnTo>
                      <a:pt x="1749" y="3810"/>
                    </a:lnTo>
                    <a:lnTo>
                      <a:pt x="1731" y="3810"/>
                    </a:lnTo>
                    <a:lnTo>
                      <a:pt x="1731" y="3732"/>
                    </a:lnTo>
                    <a:lnTo>
                      <a:pt x="1714" y="3732"/>
                    </a:lnTo>
                    <a:lnTo>
                      <a:pt x="1714" y="3655"/>
                    </a:lnTo>
                    <a:lnTo>
                      <a:pt x="1697" y="3655"/>
                    </a:lnTo>
                    <a:lnTo>
                      <a:pt x="1697" y="3577"/>
                    </a:lnTo>
                    <a:lnTo>
                      <a:pt x="1680" y="3577"/>
                    </a:lnTo>
                    <a:lnTo>
                      <a:pt x="1680" y="3499"/>
                    </a:lnTo>
                    <a:lnTo>
                      <a:pt x="1663" y="3499"/>
                    </a:lnTo>
                    <a:lnTo>
                      <a:pt x="1663" y="3421"/>
                    </a:lnTo>
                    <a:lnTo>
                      <a:pt x="1646" y="3421"/>
                    </a:lnTo>
                    <a:lnTo>
                      <a:pt x="1646" y="3344"/>
                    </a:lnTo>
                    <a:lnTo>
                      <a:pt x="1629" y="3344"/>
                    </a:lnTo>
                    <a:lnTo>
                      <a:pt x="1629" y="3266"/>
                    </a:lnTo>
                    <a:lnTo>
                      <a:pt x="1611" y="3266"/>
                    </a:lnTo>
                    <a:lnTo>
                      <a:pt x="1611" y="3188"/>
                    </a:lnTo>
                    <a:lnTo>
                      <a:pt x="1594" y="3188"/>
                    </a:lnTo>
                    <a:lnTo>
                      <a:pt x="1594" y="3110"/>
                    </a:lnTo>
                    <a:lnTo>
                      <a:pt x="1576" y="3110"/>
                    </a:lnTo>
                    <a:lnTo>
                      <a:pt x="1576" y="3033"/>
                    </a:lnTo>
                    <a:lnTo>
                      <a:pt x="1559" y="3033"/>
                    </a:lnTo>
                    <a:lnTo>
                      <a:pt x="1559" y="2955"/>
                    </a:lnTo>
                    <a:lnTo>
                      <a:pt x="1541" y="2955"/>
                    </a:lnTo>
                    <a:lnTo>
                      <a:pt x="1541" y="2877"/>
                    </a:lnTo>
                    <a:lnTo>
                      <a:pt x="1523" y="2877"/>
                    </a:lnTo>
                    <a:lnTo>
                      <a:pt x="1523" y="2799"/>
                    </a:lnTo>
                    <a:lnTo>
                      <a:pt x="1505" y="2799"/>
                    </a:lnTo>
                    <a:lnTo>
                      <a:pt x="1505" y="2721"/>
                    </a:lnTo>
                    <a:lnTo>
                      <a:pt x="1487" y="2721"/>
                    </a:lnTo>
                    <a:lnTo>
                      <a:pt x="1487" y="2644"/>
                    </a:lnTo>
                    <a:lnTo>
                      <a:pt x="1468" y="2644"/>
                    </a:lnTo>
                    <a:lnTo>
                      <a:pt x="1468" y="2566"/>
                    </a:lnTo>
                    <a:lnTo>
                      <a:pt x="1450" y="2566"/>
                    </a:lnTo>
                    <a:lnTo>
                      <a:pt x="1450" y="2488"/>
                    </a:lnTo>
                    <a:lnTo>
                      <a:pt x="1431" y="2488"/>
                    </a:lnTo>
                    <a:lnTo>
                      <a:pt x="1431" y="2410"/>
                    </a:lnTo>
                    <a:lnTo>
                      <a:pt x="1412" y="2410"/>
                    </a:lnTo>
                    <a:lnTo>
                      <a:pt x="1412" y="2333"/>
                    </a:lnTo>
                    <a:lnTo>
                      <a:pt x="1392" y="2333"/>
                    </a:lnTo>
                    <a:lnTo>
                      <a:pt x="1392" y="2255"/>
                    </a:lnTo>
                    <a:lnTo>
                      <a:pt x="1373" y="2255"/>
                    </a:lnTo>
                    <a:lnTo>
                      <a:pt x="1373" y="2177"/>
                    </a:lnTo>
                    <a:lnTo>
                      <a:pt x="1353" y="2177"/>
                    </a:lnTo>
                    <a:lnTo>
                      <a:pt x="1353" y="2099"/>
                    </a:lnTo>
                    <a:lnTo>
                      <a:pt x="1332" y="2099"/>
                    </a:lnTo>
                    <a:lnTo>
                      <a:pt x="1332" y="2022"/>
                    </a:lnTo>
                    <a:lnTo>
                      <a:pt x="1312" y="2022"/>
                    </a:lnTo>
                    <a:lnTo>
                      <a:pt x="1312" y="1944"/>
                    </a:lnTo>
                    <a:lnTo>
                      <a:pt x="1291" y="1944"/>
                    </a:lnTo>
                    <a:lnTo>
                      <a:pt x="1291" y="1866"/>
                    </a:lnTo>
                    <a:lnTo>
                      <a:pt x="1269" y="1866"/>
                    </a:lnTo>
                    <a:lnTo>
                      <a:pt x="1269" y="1788"/>
                    </a:lnTo>
                    <a:lnTo>
                      <a:pt x="1247" y="1788"/>
                    </a:lnTo>
                    <a:lnTo>
                      <a:pt x="1247" y="1710"/>
                    </a:lnTo>
                    <a:lnTo>
                      <a:pt x="1224" y="1710"/>
                    </a:lnTo>
                    <a:lnTo>
                      <a:pt x="1224" y="1633"/>
                    </a:lnTo>
                    <a:lnTo>
                      <a:pt x="1201" y="1633"/>
                    </a:lnTo>
                    <a:lnTo>
                      <a:pt x="1201" y="1555"/>
                    </a:lnTo>
                    <a:lnTo>
                      <a:pt x="1177" y="1555"/>
                    </a:lnTo>
                    <a:lnTo>
                      <a:pt x="1177" y="1477"/>
                    </a:lnTo>
                    <a:lnTo>
                      <a:pt x="1152" y="1477"/>
                    </a:lnTo>
                    <a:lnTo>
                      <a:pt x="1152" y="1399"/>
                    </a:lnTo>
                    <a:lnTo>
                      <a:pt x="1127" y="1399"/>
                    </a:lnTo>
                    <a:lnTo>
                      <a:pt x="1127" y="1322"/>
                    </a:lnTo>
                    <a:lnTo>
                      <a:pt x="1101" y="1322"/>
                    </a:lnTo>
                    <a:lnTo>
                      <a:pt x="1101" y="1244"/>
                    </a:lnTo>
                    <a:lnTo>
                      <a:pt x="1073" y="1244"/>
                    </a:lnTo>
                    <a:lnTo>
                      <a:pt x="1073" y="1166"/>
                    </a:lnTo>
                    <a:lnTo>
                      <a:pt x="1045" y="1166"/>
                    </a:lnTo>
                    <a:lnTo>
                      <a:pt x="1045" y="1088"/>
                    </a:lnTo>
                    <a:lnTo>
                      <a:pt x="1015" y="1088"/>
                    </a:lnTo>
                    <a:lnTo>
                      <a:pt x="1015" y="1011"/>
                    </a:lnTo>
                    <a:lnTo>
                      <a:pt x="984" y="1011"/>
                    </a:lnTo>
                    <a:lnTo>
                      <a:pt x="984" y="933"/>
                    </a:lnTo>
                    <a:lnTo>
                      <a:pt x="951" y="933"/>
                    </a:lnTo>
                    <a:lnTo>
                      <a:pt x="951" y="855"/>
                    </a:lnTo>
                    <a:lnTo>
                      <a:pt x="916" y="855"/>
                    </a:lnTo>
                    <a:lnTo>
                      <a:pt x="916" y="777"/>
                    </a:lnTo>
                    <a:lnTo>
                      <a:pt x="878" y="777"/>
                    </a:lnTo>
                    <a:lnTo>
                      <a:pt x="878" y="699"/>
                    </a:lnTo>
                    <a:lnTo>
                      <a:pt x="838" y="699"/>
                    </a:lnTo>
                    <a:lnTo>
                      <a:pt x="838" y="622"/>
                    </a:lnTo>
                    <a:lnTo>
                      <a:pt x="794" y="622"/>
                    </a:lnTo>
                    <a:lnTo>
                      <a:pt x="794" y="544"/>
                    </a:lnTo>
                    <a:lnTo>
                      <a:pt x="746" y="544"/>
                    </a:lnTo>
                    <a:lnTo>
                      <a:pt x="746" y="466"/>
                    </a:lnTo>
                    <a:lnTo>
                      <a:pt x="693" y="466"/>
                    </a:lnTo>
                    <a:lnTo>
                      <a:pt x="693" y="388"/>
                    </a:lnTo>
                    <a:lnTo>
                      <a:pt x="632" y="388"/>
                    </a:lnTo>
                    <a:lnTo>
                      <a:pt x="632" y="311"/>
                    </a:lnTo>
                    <a:lnTo>
                      <a:pt x="560" y="311"/>
                    </a:lnTo>
                    <a:lnTo>
                      <a:pt x="560" y="233"/>
                    </a:lnTo>
                    <a:lnTo>
                      <a:pt x="471" y="233"/>
                    </a:lnTo>
                    <a:lnTo>
                      <a:pt x="471" y="155"/>
                    </a:lnTo>
                    <a:lnTo>
                      <a:pt x="354" y="155"/>
                    </a:lnTo>
                    <a:lnTo>
                      <a:pt x="354" y="77"/>
                    </a:lnTo>
                    <a:lnTo>
                      <a:pt x="169" y="77"/>
                    </a:lnTo>
                    <a:lnTo>
                      <a:pt x="169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323">
                <a:extLst>
                  <a:ext uri="{FF2B5EF4-FFF2-40B4-BE49-F238E27FC236}">
                    <a16:creationId xmlns:a16="http://schemas.microsoft.com/office/drawing/2014/main" id="{6AF810E4-5542-5144-AFAE-60086A707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" y="3913"/>
                <a:ext cx="128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324">
                <a:extLst>
                  <a:ext uri="{FF2B5EF4-FFF2-40B4-BE49-F238E27FC236}">
                    <a16:creationId xmlns:a16="http://schemas.microsoft.com/office/drawing/2014/main" id="{9B3C3371-E7C4-0241-9312-7F659F6CE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Line 325">
                <a:extLst>
                  <a:ext uri="{FF2B5EF4-FFF2-40B4-BE49-F238E27FC236}">
                    <a16:creationId xmlns:a16="http://schemas.microsoft.com/office/drawing/2014/main" id="{6731E2D4-3F95-3740-B429-18BF88668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326">
                <a:extLst>
                  <a:ext uri="{FF2B5EF4-FFF2-40B4-BE49-F238E27FC236}">
                    <a16:creationId xmlns:a16="http://schemas.microsoft.com/office/drawing/2014/main" id="{A9F55BEA-FFD3-D04E-8FE4-9A1D33B7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50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" name="Line 327">
                <a:extLst>
                  <a:ext uri="{FF2B5EF4-FFF2-40B4-BE49-F238E27FC236}">
                    <a16:creationId xmlns:a16="http://schemas.microsoft.com/office/drawing/2014/main" id="{4C6E4CF2-820E-2A4F-A38C-52C4E5BDAA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Line 328">
                <a:extLst>
                  <a:ext uri="{FF2B5EF4-FFF2-40B4-BE49-F238E27FC236}">
                    <a16:creationId xmlns:a16="http://schemas.microsoft.com/office/drawing/2014/main" id="{CEA59207-7764-F948-9EC5-B51821FFA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329">
                <a:extLst>
                  <a:ext uri="{FF2B5EF4-FFF2-40B4-BE49-F238E27FC236}">
                    <a16:creationId xmlns:a16="http://schemas.microsoft.com/office/drawing/2014/main" id="{78E39E86-F927-184C-A6DE-8168FDCA0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330">
                <a:extLst>
                  <a:ext uri="{FF2B5EF4-FFF2-40B4-BE49-F238E27FC236}">
                    <a16:creationId xmlns:a16="http://schemas.microsoft.com/office/drawing/2014/main" id="{804F4D1A-77DE-AA49-9902-68DFDA96A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331">
                <a:extLst>
                  <a:ext uri="{FF2B5EF4-FFF2-40B4-BE49-F238E27FC236}">
                    <a16:creationId xmlns:a16="http://schemas.microsoft.com/office/drawing/2014/main" id="{5F1D2B29-273F-5D46-8C38-6608DB717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332">
                <a:extLst>
                  <a:ext uri="{FF2B5EF4-FFF2-40B4-BE49-F238E27FC236}">
                    <a16:creationId xmlns:a16="http://schemas.microsoft.com/office/drawing/2014/main" id="{BBB99BDA-6EB8-394E-A16D-C40ABD07C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333">
                <a:extLst>
                  <a:ext uri="{FF2B5EF4-FFF2-40B4-BE49-F238E27FC236}">
                    <a16:creationId xmlns:a16="http://schemas.microsoft.com/office/drawing/2014/main" id="{C1C42A7C-3C96-7842-A44D-4C4E0E8D1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334">
                <a:extLst>
                  <a:ext uri="{FF2B5EF4-FFF2-40B4-BE49-F238E27FC236}">
                    <a16:creationId xmlns:a16="http://schemas.microsoft.com/office/drawing/2014/main" id="{DE4298DF-3106-DF4B-BAB8-0157E331B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335">
                <a:extLst>
                  <a:ext uri="{FF2B5EF4-FFF2-40B4-BE49-F238E27FC236}">
                    <a16:creationId xmlns:a16="http://schemas.microsoft.com/office/drawing/2014/main" id="{E01D31AF-1BA4-064F-99BF-3031690E7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336">
                <a:extLst>
                  <a:ext uri="{FF2B5EF4-FFF2-40B4-BE49-F238E27FC236}">
                    <a16:creationId xmlns:a16="http://schemas.microsoft.com/office/drawing/2014/main" id="{F3783D98-7C91-974D-B26E-E6FBF3635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337">
                <a:extLst>
                  <a:ext uri="{FF2B5EF4-FFF2-40B4-BE49-F238E27FC236}">
                    <a16:creationId xmlns:a16="http://schemas.microsoft.com/office/drawing/2014/main" id="{5F2C957E-C121-5B4C-B333-6540948D1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338">
                <a:extLst>
                  <a:ext uri="{FF2B5EF4-FFF2-40B4-BE49-F238E27FC236}">
                    <a16:creationId xmlns:a16="http://schemas.microsoft.com/office/drawing/2014/main" id="{D7C6F5E6-AEC8-DA44-B69E-A807028CA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339">
                <a:extLst>
                  <a:ext uri="{FF2B5EF4-FFF2-40B4-BE49-F238E27FC236}">
                    <a16:creationId xmlns:a16="http://schemas.microsoft.com/office/drawing/2014/main" id="{063CB469-E4C1-BF40-A268-9EC6ABD7A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Line 340">
                <a:extLst>
                  <a:ext uri="{FF2B5EF4-FFF2-40B4-BE49-F238E27FC236}">
                    <a16:creationId xmlns:a16="http://schemas.microsoft.com/office/drawing/2014/main" id="{16AD2D9A-3BB9-2146-97F4-658972DA1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Line 341">
                <a:extLst>
                  <a:ext uri="{FF2B5EF4-FFF2-40B4-BE49-F238E27FC236}">
                    <a16:creationId xmlns:a16="http://schemas.microsoft.com/office/drawing/2014/main" id="{D29676BC-59BA-9A45-BDE7-AE1555F6A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342">
                <a:extLst>
                  <a:ext uri="{FF2B5EF4-FFF2-40B4-BE49-F238E27FC236}">
                    <a16:creationId xmlns:a16="http://schemas.microsoft.com/office/drawing/2014/main" id="{43C5F8BD-C86F-3B45-BA4D-FB5B2124F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Line 343">
                <a:extLst>
                  <a:ext uri="{FF2B5EF4-FFF2-40B4-BE49-F238E27FC236}">
                    <a16:creationId xmlns:a16="http://schemas.microsoft.com/office/drawing/2014/main" id="{FC4CFC49-9301-074D-80A4-257708110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Line 344">
                <a:extLst>
                  <a:ext uri="{FF2B5EF4-FFF2-40B4-BE49-F238E27FC236}">
                    <a16:creationId xmlns:a16="http://schemas.microsoft.com/office/drawing/2014/main" id="{E5359A17-F076-7A46-A521-90F6E4BB0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345">
                <a:extLst>
                  <a:ext uri="{FF2B5EF4-FFF2-40B4-BE49-F238E27FC236}">
                    <a16:creationId xmlns:a16="http://schemas.microsoft.com/office/drawing/2014/main" id="{EF7D8AE1-6411-2B43-81BB-B26A2E1FB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346">
                <a:extLst>
                  <a:ext uri="{FF2B5EF4-FFF2-40B4-BE49-F238E27FC236}">
                    <a16:creationId xmlns:a16="http://schemas.microsoft.com/office/drawing/2014/main" id="{60FA0877-88D6-D24C-8BB3-EE899CBDF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347">
                <a:extLst>
                  <a:ext uri="{FF2B5EF4-FFF2-40B4-BE49-F238E27FC236}">
                    <a16:creationId xmlns:a16="http://schemas.microsoft.com/office/drawing/2014/main" id="{4A1A3931-7DDB-804F-A129-EF21727FA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6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Rectangle 348">
                <a:extLst>
                  <a:ext uri="{FF2B5EF4-FFF2-40B4-BE49-F238E27FC236}">
                    <a16:creationId xmlns:a16="http://schemas.microsoft.com/office/drawing/2014/main" id="{F8A6CF6B-2990-C14F-8B6F-162384973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70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8" name="Line 349">
                <a:extLst>
                  <a:ext uri="{FF2B5EF4-FFF2-40B4-BE49-F238E27FC236}">
                    <a16:creationId xmlns:a16="http://schemas.microsoft.com/office/drawing/2014/main" id="{DDE5A811-B7FA-1F47-9F07-CB82B4774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350">
                <a:extLst>
                  <a:ext uri="{FF2B5EF4-FFF2-40B4-BE49-F238E27FC236}">
                    <a16:creationId xmlns:a16="http://schemas.microsoft.com/office/drawing/2014/main" id="{318C2E76-CE15-A740-A152-5168EE8B0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351">
                <a:extLst>
                  <a:ext uri="{FF2B5EF4-FFF2-40B4-BE49-F238E27FC236}">
                    <a16:creationId xmlns:a16="http://schemas.microsoft.com/office/drawing/2014/main" id="{D79C5F8D-B4F0-B742-89D4-EF308AA9A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352">
                <a:extLst>
                  <a:ext uri="{FF2B5EF4-FFF2-40B4-BE49-F238E27FC236}">
                    <a16:creationId xmlns:a16="http://schemas.microsoft.com/office/drawing/2014/main" id="{5689492A-0720-AB41-8EBA-F42F16EFE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353">
                <a:extLst>
                  <a:ext uri="{FF2B5EF4-FFF2-40B4-BE49-F238E27FC236}">
                    <a16:creationId xmlns:a16="http://schemas.microsoft.com/office/drawing/2014/main" id="{CDF93504-5936-1541-BFDE-49A363C6D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354">
                <a:extLst>
                  <a:ext uri="{FF2B5EF4-FFF2-40B4-BE49-F238E27FC236}">
                    <a16:creationId xmlns:a16="http://schemas.microsoft.com/office/drawing/2014/main" id="{76800EF7-AFA3-154E-9D01-00558137A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355">
                <a:extLst>
                  <a:ext uri="{FF2B5EF4-FFF2-40B4-BE49-F238E27FC236}">
                    <a16:creationId xmlns:a16="http://schemas.microsoft.com/office/drawing/2014/main" id="{6318376F-BA39-D14A-8554-0BB23047E4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Line 356">
                <a:extLst>
                  <a:ext uri="{FF2B5EF4-FFF2-40B4-BE49-F238E27FC236}">
                    <a16:creationId xmlns:a16="http://schemas.microsoft.com/office/drawing/2014/main" id="{BDD148C0-20E3-9F45-9FC6-741D78A2A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357">
                <a:extLst>
                  <a:ext uri="{FF2B5EF4-FFF2-40B4-BE49-F238E27FC236}">
                    <a16:creationId xmlns:a16="http://schemas.microsoft.com/office/drawing/2014/main" id="{B253484F-5F83-6D40-BD66-2416FD837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Line 358">
                <a:extLst>
                  <a:ext uri="{FF2B5EF4-FFF2-40B4-BE49-F238E27FC236}">
                    <a16:creationId xmlns:a16="http://schemas.microsoft.com/office/drawing/2014/main" id="{A6F2DA5E-BB84-C743-8BF2-8507A2544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359">
                <a:extLst>
                  <a:ext uri="{FF2B5EF4-FFF2-40B4-BE49-F238E27FC236}">
                    <a16:creationId xmlns:a16="http://schemas.microsoft.com/office/drawing/2014/main" id="{E0C62A22-8BF0-9346-9282-8548420C2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360">
                <a:extLst>
                  <a:ext uri="{FF2B5EF4-FFF2-40B4-BE49-F238E27FC236}">
                    <a16:creationId xmlns:a16="http://schemas.microsoft.com/office/drawing/2014/main" id="{E1F694DC-3FBB-6545-A45F-33C9CD6B5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361">
                <a:extLst>
                  <a:ext uri="{FF2B5EF4-FFF2-40B4-BE49-F238E27FC236}">
                    <a16:creationId xmlns:a16="http://schemas.microsoft.com/office/drawing/2014/main" id="{66A4007F-66A5-FF49-A466-22C253075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362">
                <a:extLst>
                  <a:ext uri="{FF2B5EF4-FFF2-40B4-BE49-F238E27FC236}">
                    <a16:creationId xmlns:a16="http://schemas.microsoft.com/office/drawing/2014/main" id="{B2893D28-FFBA-CD47-BC4C-0802CF922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363">
                <a:extLst>
                  <a:ext uri="{FF2B5EF4-FFF2-40B4-BE49-F238E27FC236}">
                    <a16:creationId xmlns:a16="http://schemas.microsoft.com/office/drawing/2014/main" id="{16616864-9001-884E-8039-2B8BCDAF1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364">
                <a:extLst>
                  <a:ext uri="{FF2B5EF4-FFF2-40B4-BE49-F238E27FC236}">
                    <a16:creationId xmlns:a16="http://schemas.microsoft.com/office/drawing/2014/main" id="{848424D0-03D0-7E47-90F3-5B88CEC2D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365">
                <a:extLst>
                  <a:ext uri="{FF2B5EF4-FFF2-40B4-BE49-F238E27FC236}">
                    <a16:creationId xmlns:a16="http://schemas.microsoft.com/office/drawing/2014/main" id="{D4198FC5-1734-A448-B3AF-8D55239562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366">
                <a:extLst>
                  <a:ext uri="{FF2B5EF4-FFF2-40B4-BE49-F238E27FC236}">
                    <a16:creationId xmlns:a16="http://schemas.microsoft.com/office/drawing/2014/main" id="{02CB64FB-5584-3B42-8CC5-D77C7AC45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367">
                <a:extLst>
                  <a:ext uri="{FF2B5EF4-FFF2-40B4-BE49-F238E27FC236}">
                    <a16:creationId xmlns:a16="http://schemas.microsoft.com/office/drawing/2014/main" id="{1A146514-C883-8449-BE5B-323E0A194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368">
                <a:extLst>
                  <a:ext uri="{FF2B5EF4-FFF2-40B4-BE49-F238E27FC236}">
                    <a16:creationId xmlns:a16="http://schemas.microsoft.com/office/drawing/2014/main" id="{51EDD52A-D7E1-514B-BDBE-97300351F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369">
                <a:extLst>
                  <a:ext uri="{FF2B5EF4-FFF2-40B4-BE49-F238E27FC236}">
                    <a16:creationId xmlns:a16="http://schemas.microsoft.com/office/drawing/2014/main" id="{23B3F36E-EB12-E94C-A202-D217C2A07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3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Rectangle 370">
                <a:extLst>
                  <a:ext uri="{FF2B5EF4-FFF2-40B4-BE49-F238E27FC236}">
                    <a16:creationId xmlns:a16="http://schemas.microsoft.com/office/drawing/2014/main" id="{3DC2C9B2-A4E8-B042-B8AE-F17A82FC5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2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90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" name="Line 371">
                <a:extLst>
                  <a:ext uri="{FF2B5EF4-FFF2-40B4-BE49-F238E27FC236}">
                    <a16:creationId xmlns:a16="http://schemas.microsoft.com/office/drawing/2014/main" id="{6A6AEBD7-8AB7-C541-B158-D2D236B43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372">
                <a:extLst>
                  <a:ext uri="{FF2B5EF4-FFF2-40B4-BE49-F238E27FC236}">
                    <a16:creationId xmlns:a16="http://schemas.microsoft.com/office/drawing/2014/main" id="{BE6992BD-4968-C549-90EA-26470E16D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373">
                <a:extLst>
                  <a:ext uri="{FF2B5EF4-FFF2-40B4-BE49-F238E27FC236}">
                    <a16:creationId xmlns:a16="http://schemas.microsoft.com/office/drawing/2014/main" id="{D81CFC60-0363-1841-9215-227AEC0D8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374">
                <a:extLst>
                  <a:ext uri="{FF2B5EF4-FFF2-40B4-BE49-F238E27FC236}">
                    <a16:creationId xmlns:a16="http://schemas.microsoft.com/office/drawing/2014/main" id="{2577F625-F188-394E-A7F7-9A0E5D4F1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375">
                <a:extLst>
                  <a:ext uri="{FF2B5EF4-FFF2-40B4-BE49-F238E27FC236}">
                    <a16:creationId xmlns:a16="http://schemas.microsoft.com/office/drawing/2014/main" id="{9800C7D9-B5E1-DD42-B2B2-7243F7416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376">
                <a:extLst>
                  <a:ext uri="{FF2B5EF4-FFF2-40B4-BE49-F238E27FC236}">
                    <a16:creationId xmlns:a16="http://schemas.microsoft.com/office/drawing/2014/main" id="{244EC88C-56A7-8644-8A5E-A948F0730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377">
                <a:extLst>
                  <a:ext uri="{FF2B5EF4-FFF2-40B4-BE49-F238E27FC236}">
                    <a16:creationId xmlns:a16="http://schemas.microsoft.com/office/drawing/2014/main" id="{A08A650F-717B-4045-A146-ED687FF12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378">
                <a:extLst>
                  <a:ext uri="{FF2B5EF4-FFF2-40B4-BE49-F238E27FC236}">
                    <a16:creationId xmlns:a16="http://schemas.microsoft.com/office/drawing/2014/main" id="{AAB09D81-D7A7-7A47-A515-C958C8D7A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379">
                <a:extLst>
                  <a:ext uri="{FF2B5EF4-FFF2-40B4-BE49-F238E27FC236}">
                    <a16:creationId xmlns:a16="http://schemas.microsoft.com/office/drawing/2014/main" id="{2582339B-9559-7F47-B81D-55FF4E78CD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380">
                <a:extLst>
                  <a:ext uri="{FF2B5EF4-FFF2-40B4-BE49-F238E27FC236}">
                    <a16:creationId xmlns:a16="http://schemas.microsoft.com/office/drawing/2014/main" id="{D3AD151D-53F1-4348-89F9-A7612A032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381">
                <a:extLst>
                  <a:ext uri="{FF2B5EF4-FFF2-40B4-BE49-F238E27FC236}">
                    <a16:creationId xmlns:a16="http://schemas.microsoft.com/office/drawing/2014/main" id="{DBC0729F-A3CB-C34D-A745-CBC804A62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382">
                <a:extLst>
                  <a:ext uri="{FF2B5EF4-FFF2-40B4-BE49-F238E27FC236}">
                    <a16:creationId xmlns:a16="http://schemas.microsoft.com/office/drawing/2014/main" id="{0A5EFD32-3246-AA46-98E7-DEC029AE2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383">
                <a:extLst>
                  <a:ext uri="{FF2B5EF4-FFF2-40B4-BE49-F238E27FC236}">
                    <a16:creationId xmlns:a16="http://schemas.microsoft.com/office/drawing/2014/main" id="{528596C8-B767-7B4A-9D4C-5B672F9E8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384">
                <a:extLst>
                  <a:ext uri="{FF2B5EF4-FFF2-40B4-BE49-F238E27FC236}">
                    <a16:creationId xmlns:a16="http://schemas.microsoft.com/office/drawing/2014/main" id="{802A023F-073C-E240-BDB4-1FD57861B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385">
                <a:extLst>
                  <a:ext uri="{FF2B5EF4-FFF2-40B4-BE49-F238E27FC236}">
                    <a16:creationId xmlns:a16="http://schemas.microsoft.com/office/drawing/2014/main" id="{E52F395B-A965-C84D-BDB5-ED013065F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386">
                <a:extLst>
                  <a:ext uri="{FF2B5EF4-FFF2-40B4-BE49-F238E27FC236}">
                    <a16:creationId xmlns:a16="http://schemas.microsoft.com/office/drawing/2014/main" id="{404BF822-0511-164C-B34F-4323787DB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387">
                <a:extLst>
                  <a:ext uri="{FF2B5EF4-FFF2-40B4-BE49-F238E27FC236}">
                    <a16:creationId xmlns:a16="http://schemas.microsoft.com/office/drawing/2014/main" id="{E126622C-F38E-2A4D-A8A0-6A5716DD2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388">
                <a:extLst>
                  <a:ext uri="{FF2B5EF4-FFF2-40B4-BE49-F238E27FC236}">
                    <a16:creationId xmlns:a16="http://schemas.microsoft.com/office/drawing/2014/main" id="{293E33A1-D9C1-FB49-8266-3E5FBAB53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389">
                <a:extLst>
                  <a:ext uri="{FF2B5EF4-FFF2-40B4-BE49-F238E27FC236}">
                    <a16:creationId xmlns:a16="http://schemas.microsoft.com/office/drawing/2014/main" id="{AB0F8890-7774-FF49-993B-8B55C1056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390">
                <a:extLst>
                  <a:ext uri="{FF2B5EF4-FFF2-40B4-BE49-F238E27FC236}">
                    <a16:creationId xmlns:a16="http://schemas.microsoft.com/office/drawing/2014/main" id="{0D6E50F2-5E3F-364A-9156-0DD1588C7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391">
                <a:extLst>
                  <a:ext uri="{FF2B5EF4-FFF2-40B4-BE49-F238E27FC236}">
                    <a16:creationId xmlns:a16="http://schemas.microsoft.com/office/drawing/2014/main" id="{9FFCB0CF-EDB3-1148-BA15-4D3CEE6AA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Rectangle 392">
                <a:extLst>
                  <a:ext uri="{FF2B5EF4-FFF2-40B4-BE49-F238E27FC236}">
                    <a16:creationId xmlns:a16="http://schemas.microsoft.com/office/drawing/2014/main" id="{4498F615-E439-5141-AA8F-2F195554C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2" y="3967"/>
                <a:ext cx="21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110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2" name="Line 393">
                <a:extLst>
                  <a:ext uri="{FF2B5EF4-FFF2-40B4-BE49-F238E27FC236}">
                    <a16:creationId xmlns:a16="http://schemas.microsoft.com/office/drawing/2014/main" id="{42C6DE2A-4575-024F-8A42-2544A53E8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Line 394">
                <a:extLst>
                  <a:ext uri="{FF2B5EF4-FFF2-40B4-BE49-F238E27FC236}">
                    <a16:creationId xmlns:a16="http://schemas.microsoft.com/office/drawing/2014/main" id="{F4301648-7000-0142-BAB8-7D237009E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Line 395">
                <a:extLst>
                  <a:ext uri="{FF2B5EF4-FFF2-40B4-BE49-F238E27FC236}">
                    <a16:creationId xmlns:a16="http://schemas.microsoft.com/office/drawing/2014/main" id="{20DB8248-6A68-C146-8A08-CCEA9A79C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Line 396">
                <a:extLst>
                  <a:ext uri="{FF2B5EF4-FFF2-40B4-BE49-F238E27FC236}">
                    <a16:creationId xmlns:a16="http://schemas.microsoft.com/office/drawing/2014/main" id="{63457E3D-3198-1444-97F3-B5DD88048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Line 397">
                <a:extLst>
                  <a:ext uri="{FF2B5EF4-FFF2-40B4-BE49-F238E27FC236}">
                    <a16:creationId xmlns:a16="http://schemas.microsoft.com/office/drawing/2014/main" id="{DFC6C70B-6E74-BA42-B2B2-E36D8B9F4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Line 398">
                <a:extLst>
                  <a:ext uri="{FF2B5EF4-FFF2-40B4-BE49-F238E27FC236}">
                    <a16:creationId xmlns:a16="http://schemas.microsoft.com/office/drawing/2014/main" id="{BD6CFD67-D7EA-C243-9990-820359AA62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399">
                <a:extLst>
                  <a:ext uri="{FF2B5EF4-FFF2-40B4-BE49-F238E27FC236}">
                    <a16:creationId xmlns:a16="http://schemas.microsoft.com/office/drawing/2014/main" id="{69CBD431-EC82-C24B-893E-864606F7D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8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400">
                <a:extLst>
                  <a:ext uri="{FF2B5EF4-FFF2-40B4-BE49-F238E27FC236}">
                    <a16:creationId xmlns:a16="http://schemas.microsoft.com/office/drawing/2014/main" id="{B3B37CB0-D709-6948-B5C7-7D0CE88CF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401">
                <a:extLst>
                  <a:ext uri="{FF2B5EF4-FFF2-40B4-BE49-F238E27FC236}">
                    <a16:creationId xmlns:a16="http://schemas.microsoft.com/office/drawing/2014/main" id="{B8B0B103-9AAC-1846-B46B-0AB8A0F70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402">
                <a:extLst>
                  <a:ext uri="{FF2B5EF4-FFF2-40B4-BE49-F238E27FC236}">
                    <a16:creationId xmlns:a16="http://schemas.microsoft.com/office/drawing/2014/main" id="{B771E709-9C13-1749-8693-7F5BF67D5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3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403">
                <a:extLst>
                  <a:ext uri="{FF2B5EF4-FFF2-40B4-BE49-F238E27FC236}">
                    <a16:creationId xmlns:a16="http://schemas.microsoft.com/office/drawing/2014/main" id="{4A40BD82-5451-784B-8505-30C632082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9" y="2786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404">
                <a:extLst>
                  <a:ext uri="{FF2B5EF4-FFF2-40B4-BE49-F238E27FC236}">
                    <a16:creationId xmlns:a16="http://schemas.microsoft.com/office/drawing/2014/main" id="{D37DC7E6-7274-BB47-8601-C59572D7F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91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Line 405">
                <a:extLst>
                  <a:ext uri="{FF2B5EF4-FFF2-40B4-BE49-F238E27FC236}">
                    <a16:creationId xmlns:a16="http://schemas.microsoft.com/office/drawing/2014/main" id="{542F06CF-3EF2-8D4D-BB33-921BEF73B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79" y="3913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Rectangle 406">
                <a:extLst>
                  <a:ext uri="{FF2B5EF4-FFF2-40B4-BE49-F238E27FC236}">
                    <a16:creationId xmlns:a16="http://schemas.microsoft.com/office/drawing/2014/main" id="{89643B25-CD13-CE4B-8FAC-10033C1DC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3863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6" name="Line 407">
                <a:extLst>
                  <a:ext uri="{FF2B5EF4-FFF2-40B4-BE49-F238E27FC236}">
                    <a16:creationId xmlns:a16="http://schemas.microsoft.com/office/drawing/2014/main" id="{6D130314-F32D-464A-907B-A5865C09F1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8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Line 408">
                <a:extLst>
                  <a:ext uri="{FF2B5EF4-FFF2-40B4-BE49-F238E27FC236}">
                    <a16:creationId xmlns:a16="http://schemas.microsoft.com/office/drawing/2014/main" id="{C7E6B4FB-EB90-7D46-B399-1B49AA4AD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688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Line 409">
                <a:extLst>
                  <a:ext uri="{FF2B5EF4-FFF2-40B4-BE49-F238E27FC236}">
                    <a16:creationId xmlns:a16="http://schemas.microsoft.com/office/drawing/2014/main" id="{E4A59A4C-5D0F-2D41-8AE3-877DDED31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57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Line 410">
                <a:extLst>
                  <a:ext uri="{FF2B5EF4-FFF2-40B4-BE49-F238E27FC236}">
                    <a16:creationId xmlns:a16="http://schemas.microsoft.com/office/drawing/2014/main" id="{5B07B94C-85F6-2F41-B975-7E97AF940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4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411">
                <a:extLst>
                  <a:ext uri="{FF2B5EF4-FFF2-40B4-BE49-F238E27FC236}">
                    <a16:creationId xmlns:a16="http://schemas.microsoft.com/office/drawing/2014/main" id="{E3FFD8F9-314B-8B4F-B207-80616529A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350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412">
                <a:extLst>
                  <a:ext uri="{FF2B5EF4-FFF2-40B4-BE49-F238E27FC236}">
                    <a16:creationId xmlns:a16="http://schemas.microsoft.com/office/drawing/2014/main" id="{4F721F68-FB4F-AE44-B873-8A145536B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79" y="3350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413">
                <a:extLst>
                  <a:ext uri="{FF2B5EF4-FFF2-40B4-BE49-F238E27FC236}">
                    <a16:creationId xmlns:a16="http://schemas.microsoft.com/office/drawing/2014/main" id="{769F6E0F-7041-5D45-9301-2FF04B73A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23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414">
                <a:extLst>
                  <a:ext uri="{FF2B5EF4-FFF2-40B4-BE49-F238E27FC236}">
                    <a16:creationId xmlns:a16="http://schemas.microsoft.com/office/drawing/2014/main" id="{E5F16D96-D856-BB47-9793-B3A40FAA8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12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Line 415">
                <a:extLst>
                  <a:ext uri="{FF2B5EF4-FFF2-40B4-BE49-F238E27FC236}">
                    <a16:creationId xmlns:a16="http://schemas.microsoft.com/office/drawing/2014/main" id="{9874D632-5DC5-0E4F-BEAC-73516FFDE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301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416">
                <a:extLst>
                  <a:ext uri="{FF2B5EF4-FFF2-40B4-BE49-F238E27FC236}">
                    <a16:creationId xmlns:a16="http://schemas.microsoft.com/office/drawing/2014/main" id="{CFAF2783-1596-EE4C-AE48-B1B3CCD34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289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Line 417">
                <a:extLst>
                  <a:ext uri="{FF2B5EF4-FFF2-40B4-BE49-F238E27FC236}">
                    <a16:creationId xmlns:a16="http://schemas.microsoft.com/office/drawing/2014/main" id="{FC203EAF-C214-DB4B-92CE-572A1C296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91" y="278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Line 418">
                <a:extLst>
                  <a:ext uri="{FF2B5EF4-FFF2-40B4-BE49-F238E27FC236}">
                    <a16:creationId xmlns:a16="http://schemas.microsoft.com/office/drawing/2014/main" id="{BA76D67D-D827-7348-9546-EEEA9F3A4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79" y="278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Rectangle 419">
                <a:extLst>
                  <a:ext uri="{FF2B5EF4-FFF2-40B4-BE49-F238E27FC236}">
                    <a16:creationId xmlns:a16="http://schemas.microsoft.com/office/drawing/2014/main" id="{13BEC5DA-C9CD-9A48-A596-238B16F72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736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9" name="Freeform 420">
                <a:extLst>
                  <a:ext uri="{FF2B5EF4-FFF2-40B4-BE49-F238E27FC236}">
                    <a16:creationId xmlns:a16="http://schemas.microsoft.com/office/drawing/2014/main" id="{667DDAB6-8BA6-0E48-8603-AB08B564E87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61" y="2786"/>
                <a:ext cx="1022" cy="1127"/>
              </a:xfrm>
              <a:custGeom>
                <a:avLst/>
                <a:gdLst>
                  <a:gd name="T0" fmla="*/ 0 w 5403"/>
                  <a:gd name="T1" fmla="*/ 0 h 7777"/>
                  <a:gd name="T2" fmla="*/ 0 w 5403"/>
                  <a:gd name="T3" fmla="*/ 0 h 7777"/>
                  <a:gd name="T4" fmla="*/ 0 w 5403"/>
                  <a:gd name="T5" fmla="*/ 0 h 7777"/>
                  <a:gd name="T6" fmla="*/ 0 w 5403"/>
                  <a:gd name="T7" fmla="*/ 0 h 7777"/>
                  <a:gd name="T8" fmla="*/ 0 w 5403"/>
                  <a:gd name="T9" fmla="*/ 0 h 7777"/>
                  <a:gd name="T10" fmla="*/ 0 w 5403"/>
                  <a:gd name="T11" fmla="*/ 0 h 7777"/>
                  <a:gd name="T12" fmla="*/ 0 w 5403"/>
                  <a:gd name="T13" fmla="*/ 0 h 7777"/>
                  <a:gd name="T14" fmla="*/ 0 w 5403"/>
                  <a:gd name="T15" fmla="*/ 0 h 7777"/>
                  <a:gd name="T16" fmla="*/ 0 w 5403"/>
                  <a:gd name="T17" fmla="*/ 0 h 7777"/>
                  <a:gd name="T18" fmla="*/ 0 w 5403"/>
                  <a:gd name="T19" fmla="*/ 0 h 7777"/>
                  <a:gd name="T20" fmla="*/ 0 w 5403"/>
                  <a:gd name="T21" fmla="*/ 0 h 7777"/>
                  <a:gd name="T22" fmla="*/ 0 w 5403"/>
                  <a:gd name="T23" fmla="*/ 0 h 7777"/>
                  <a:gd name="T24" fmla="*/ 0 w 5403"/>
                  <a:gd name="T25" fmla="*/ 0 h 7777"/>
                  <a:gd name="T26" fmla="*/ 0 w 5403"/>
                  <a:gd name="T27" fmla="*/ 0 h 7777"/>
                  <a:gd name="T28" fmla="*/ 0 w 5403"/>
                  <a:gd name="T29" fmla="*/ 0 h 7777"/>
                  <a:gd name="T30" fmla="*/ 0 w 5403"/>
                  <a:gd name="T31" fmla="*/ 0 h 7777"/>
                  <a:gd name="T32" fmla="*/ 0 w 5403"/>
                  <a:gd name="T33" fmla="*/ 0 h 7777"/>
                  <a:gd name="T34" fmla="*/ 0 w 5403"/>
                  <a:gd name="T35" fmla="*/ 0 h 7777"/>
                  <a:gd name="T36" fmla="*/ 0 w 5403"/>
                  <a:gd name="T37" fmla="*/ 0 h 7777"/>
                  <a:gd name="T38" fmla="*/ 0 w 5403"/>
                  <a:gd name="T39" fmla="*/ 0 h 7777"/>
                  <a:gd name="T40" fmla="*/ 0 w 5403"/>
                  <a:gd name="T41" fmla="*/ 0 h 7777"/>
                  <a:gd name="T42" fmla="*/ 0 w 5403"/>
                  <a:gd name="T43" fmla="*/ 0 h 7777"/>
                  <a:gd name="T44" fmla="*/ 0 w 5403"/>
                  <a:gd name="T45" fmla="*/ 0 h 7777"/>
                  <a:gd name="T46" fmla="*/ 0 w 5403"/>
                  <a:gd name="T47" fmla="*/ 0 h 7777"/>
                  <a:gd name="T48" fmla="*/ 0 w 5403"/>
                  <a:gd name="T49" fmla="*/ 0 h 7777"/>
                  <a:gd name="T50" fmla="*/ 0 w 5403"/>
                  <a:gd name="T51" fmla="*/ 0 h 7777"/>
                  <a:gd name="T52" fmla="*/ 0 w 5403"/>
                  <a:gd name="T53" fmla="*/ 0 h 7777"/>
                  <a:gd name="T54" fmla="*/ 0 w 5403"/>
                  <a:gd name="T55" fmla="*/ 0 h 7777"/>
                  <a:gd name="T56" fmla="*/ 0 w 5403"/>
                  <a:gd name="T57" fmla="*/ 0 h 7777"/>
                  <a:gd name="T58" fmla="*/ 0 w 5403"/>
                  <a:gd name="T59" fmla="*/ 0 h 7777"/>
                  <a:gd name="T60" fmla="*/ 0 w 5403"/>
                  <a:gd name="T61" fmla="*/ 0 h 7777"/>
                  <a:gd name="T62" fmla="*/ 0 w 5403"/>
                  <a:gd name="T63" fmla="*/ 0 h 7777"/>
                  <a:gd name="T64" fmla="*/ 0 w 5403"/>
                  <a:gd name="T65" fmla="*/ 0 h 7777"/>
                  <a:gd name="T66" fmla="*/ 0 w 5403"/>
                  <a:gd name="T67" fmla="*/ 0 h 7777"/>
                  <a:gd name="T68" fmla="*/ 0 w 5403"/>
                  <a:gd name="T69" fmla="*/ 0 h 7777"/>
                  <a:gd name="T70" fmla="*/ 0 w 5403"/>
                  <a:gd name="T71" fmla="*/ 0 h 7777"/>
                  <a:gd name="T72" fmla="*/ 0 w 5403"/>
                  <a:gd name="T73" fmla="*/ 0 h 7777"/>
                  <a:gd name="T74" fmla="*/ 0 w 5403"/>
                  <a:gd name="T75" fmla="*/ 0 h 7777"/>
                  <a:gd name="T76" fmla="*/ 0 w 5403"/>
                  <a:gd name="T77" fmla="*/ 0 h 7777"/>
                  <a:gd name="T78" fmla="*/ 0 w 5403"/>
                  <a:gd name="T79" fmla="*/ 0 h 7777"/>
                  <a:gd name="T80" fmla="*/ 0 w 5403"/>
                  <a:gd name="T81" fmla="*/ 0 h 7777"/>
                  <a:gd name="T82" fmla="*/ 0 w 5403"/>
                  <a:gd name="T83" fmla="*/ 0 h 7777"/>
                  <a:gd name="T84" fmla="*/ 0 w 5403"/>
                  <a:gd name="T85" fmla="*/ 0 h 7777"/>
                  <a:gd name="T86" fmla="*/ 0 w 5403"/>
                  <a:gd name="T87" fmla="*/ 0 h 7777"/>
                  <a:gd name="T88" fmla="*/ 0 w 5403"/>
                  <a:gd name="T89" fmla="*/ 0 h 7777"/>
                  <a:gd name="T90" fmla="*/ 0 w 5403"/>
                  <a:gd name="T91" fmla="*/ 0 h 7777"/>
                  <a:gd name="T92" fmla="*/ 0 w 5403"/>
                  <a:gd name="T93" fmla="*/ 0 h 7777"/>
                  <a:gd name="T94" fmla="*/ 0 w 5403"/>
                  <a:gd name="T95" fmla="*/ 0 h 7777"/>
                  <a:gd name="T96" fmla="*/ 0 w 5403"/>
                  <a:gd name="T97" fmla="*/ 0 h 7777"/>
                  <a:gd name="T98" fmla="*/ 0 w 5403"/>
                  <a:gd name="T99" fmla="*/ 0 h 7777"/>
                  <a:gd name="T100" fmla="*/ 0 w 5403"/>
                  <a:gd name="T101" fmla="*/ 0 h 7777"/>
                  <a:gd name="T102" fmla="*/ 0 w 5403"/>
                  <a:gd name="T103" fmla="*/ 0 h 7777"/>
                  <a:gd name="T104" fmla="*/ 0 w 5403"/>
                  <a:gd name="T105" fmla="*/ 0 h 7777"/>
                  <a:gd name="T106" fmla="*/ 0 w 5403"/>
                  <a:gd name="T107" fmla="*/ 0 h 7777"/>
                  <a:gd name="T108" fmla="*/ 0 w 5403"/>
                  <a:gd name="T109" fmla="*/ 0 h 7777"/>
                  <a:gd name="T110" fmla="*/ 0 w 5403"/>
                  <a:gd name="T111" fmla="*/ 0 h 7777"/>
                  <a:gd name="T112" fmla="*/ 0 w 5403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403"/>
                  <a:gd name="T172" fmla="*/ 0 h 7777"/>
                  <a:gd name="T173" fmla="*/ 5403 w 5403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403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108" y="77"/>
                    </a:lnTo>
                    <a:lnTo>
                      <a:pt x="108" y="155"/>
                    </a:lnTo>
                    <a:lnTo>
                      <a:pt x="235" y="155"/>
                    </a:lnTo>
                    <a:lnTo>
                      <a:pt x="235" y="233"/>
                    </a:lnTo>
                    <a:lnTo>
                      <a:pt x="320" y="233"/>
                    </a:lnTo>
                    <a:lnTo>
                      <a:pt x="320" y="311"/>
                    </a:lnTo>
                    <a:lnTo>
                      <a:pt x="386" y="311"/>
                    </a:lnTo>
                    <a:lnTo>
                      <a:pt x="386" y="388"/>
                    </a:lnTo>
                    <a:lnTo>
                      <a:pt x="442" y="388"/>
                    </a:lnTo>
                    <a:lnTo>
                      <a:pt x="442" y="466"/>
                    </a:lnTo>
                    <a:lnTo>
                      <a:pt x="491" y="466"/>
                    </a:lnTo>
                    <a:lnTo>
                      <a:pt x="491" y="544"/>
                    </a:lnTo>
                    <a:lnTo>
                      <a:pt x="535" y="544"/>
                    </a:lnTo>
                    <a:lnTo>
                      <a:pt x="535" y="622"/>
                    </a:lnTo>
                    <a:lnTo>
                      <a:pt x="575" y="622"/>
                    </a:lnTo>
                    <a:lnTo>
                      <a:pt x="575" y="699"/>
                    </a:lnTo>
                    <a:lnTo>
                      <a:pt x="612" y="699"/>
                    </a:lnTo>
                    <a:lnTo>
                      <a:pt x="612" y="777"/>
                    </a:lnTo>
                    <a:lnTo>
                      <a:pt x="646" y="777"/>
                    </a:lnTo>
                    <a:lnTo>
                      <a:pt x="646" y="855"/>
                    </a:lnTo>
                    <a:lnTo>
                      <a:pt x="679" y="855"/>
                    </a:lnTo>
                    <a:lnTo>
                      <a:pt x="679" y="933"/>
                    </a:lnTo>
                    <a:lnTo>
                      <a:pt x="710" y="933"/>
                    </a:lnTo>
                    <a:lnTo>
                      <a:pt x="710" y="1011"/>
                    </a:lnTo>
                    <a:lnTo>
                      <a:pt x="740" y="1011"/>
                    </a:lnTo>
                    <a:lnTo>
                      <a:pt x="740" y="1088"/>
                    </a:lnTo>
                    <a:lnTo>
                      <a:pt x="769" y="1088"/>
                    </a:lnTo>
                    <a:lnTo>
                      <a:pt x="769" y="1166"/>
                    </a:lnTo>
                    <a:lnTo>
                      <a:pt x="797" y="1166"/>
                    </a:lnTo>
                    <a:lnTo>
                      <a:pt x="797" y="1244"/>
                    </a:lnTo>
                    <a:lnTo>
                      <a:pt x="823" y="1244"/>
                    </a:lnTo>
                    <a:lnTo>
                      <a:pt x="823" y="1322"/>
                    </a:lnTo>
                    <a:lnTo>
                      <a:pt x="850" y="1322"/>
                    </a:lnTo>
                    <a:lnTo>
                      <a:pt x="850" y="1399"/>
                    </a:lnTo>
                    <a:lnTo>
                      <a:pt x="875" y="1399"/>
                    </a:lnTo>
                    <a:lnTo>
                      <a:pt x="875" y="1477"/>
                    </a:lnTo>
                    <a:lnTo>
                      <a:pt x="900" y="1477"/>
                    </a:lnTo>
                    <a:lnTo>
                      <a:pt x="900" y="1555"/>
                    </a:lnTo>
                    <a:lnTo>
                      <a:pt x="924" y="1555"/>
                    </a:lnTo>
                    <a:lnTo>
                      <a:pt x="924" y="1633"/>
                    </a:lnTo>
                    <a:lnTo>
                      <a:pt x="948" y="1633"/>
                    </a:lnTo>
                    <a:lnTo>
                      <a:pt x="948" y="1710"/>
                    </a:lnTo>
                    <a:lnTo>
                      <a:pt x="972" y="1710"/>
                    </a:lnTo>
                    <a:lnTo>
                      <a:pt x="972" y="1788"/>
                    </a:lnTo>
                    <a:lnTo>
                      <a:pt x="995" y="1788"/>
                    </a:lnTo>
                    <a:lnTo>
                      <a:pt x="995" y="1866"/>
                    </a:lnTo>
                    <a:lnTo>
                      <a:pt x="1018" y="1866"/>
                    </a:lnTo>
                    <a:lnTo>
                      <a:pt x="1018" y="1944"/>
                    </a:lnTo>
                    <a:lnTo>
                      <a:pt x="1040" y="1944"/>
                    </a:lnTo>
                    <a:lnTo>
                      <a:pt x="1040" y="2022"/>
                    </a:lnTo>
                    <a:lnTo>
                      <a:pt x="1062" y="2022"/>
                    </a:lnTo>
                    <a:lnTo>
                      <a:pt x="1062" y="2099"/>
                    </a:lnTo>
                    <a:lnTo>
                      <a:pt x="1084" y="2099"/>
                    </a:lnTo>
                    <a:lnTo>
                      <a:pt x="1084" y="2177"/>
                    </a:lnTo>
                    <a:lnTo>
                      <a:pt x="1106" y="2177"/>
                    </a:lnTo>
                    <a:lnTo>
                      <a:pt x="1106" y="2255"/>
                    </a:lnTo>
                    <a:lnTo>
                      <a:pt x="1128" y="2255"/>
                    </a:lnTo>
                    <a:lnTo>
                      <a:pt x="1128" y="2333"/>
                    </a:lnTo>
                    <a:lnTo>
                      <a:pt x="1149" y="2333"/>
                    </a:lnTo>
                    <a:lnTo>
                      <a:pt x="1149" y="2410"/>
                    </a:lnTo>
                    <a:lnTo>
                      <a:pt x="1171" y="2410"/>
                    </a:lnTo>
                    <a:lnTo>
                      <a:pt x="1171" y="2488"/>
                    </a:lnTo>
                    <a:lnTo>
                      <a:pt x="1192" y="2488"/>
                    </a:lnTo>
                    <a:lnTo>
                      <a:pt x="1192" y="2566"/>
                    </a:lnTo>
                    <a:lnTo>
                      <a:pt x="1213" y="2566"/>
                    </a:lnTo>
                    <a:lnTo>
                      <a:pt x="1213" y="2644"/>
                    </a:lnTo>
                    <a:lnTo>
                      <a:pt x="1235" y="2644"/>
                    </a:lnTo>
                    <a:lnTo>
                      <a:pt x="1235" y="2721"/>
                    </a:lnTo>
                    <a:lnTo>
                      <a:pt x="1256" y="2721"/>
                    </a:lnTo>
                    <a:lnTo>
                      <a:pt x="1256" y="2799"/>
                    </a:lnTo>
                    <a:lnTo>
                      <a:pt x="1277" y="2799"/>
                    </a:lnTo>
                    <a:lnTo>
                      <a:pt x="1277" y="2877"/>
                    </a:lnTo>
                    <a:lnTo>
                      <a:pt x="1298" y="2877"/>
                    </a:lnTo>
                    <a:lnTo>
                      <a:pt x="1298" y="2955"/>
                    </a:lnTo>
                    <a:lnTo>
                      <a:pt x="1319" y="2955"/>
                    </a:lnTo>
                    <a:lnTo>
                      <a:pt x="1319" y="3033"/>
                    </a:lnTo>
                    <a:lnTo>
                      <a:pt x="1340" y="3033"/>
                    </a:lnTo>
                    <a:lnTo>
                      <a:pt x="1340" y="3110"/>
                    </a:lnTo>
                    <a:lnTo>
                      <a:pt x="1361" y="3110"/>
                    </a:lnTo>
                    <a:lnTo>
                      <a:pt x="1361" y="3188"/>
                    </a:lnTo>
                    <a:lnTo>
                      <a:pt x="1383" y="3188"/>
                    </a:lnTo>
                    <a:lnTo>
                      <a:pt x="1383" y="3266"/>
                    </a:lnTo>
                    <a:lnTo>
                      <a:pt x="1404" y="3266"/>
                    </a:lnTo>
                    <a:lnTo>
                      <a:pt x="1404" y="3344"/>
                    </a:lnTo>
                    <a:lnTo>
                      <a:pt x="1425" y="3344"/>
                    </a:lnTo>
                    <a:lnTo>
                      <a:pt x="1425" y="3421"/>
                    </a:lnTo>
                    <a:lnTo>
                      <a:pt x="1447" y="3421"/>
                    </a:lnTo>
                    <a:lnTo>
                      <a:pt x="1447" y="3499"/>
                    </a:lnTo>
                    <a:lnTo>
                      <a:pt x="1468" y="3499"/>
                    </a:lnTo>
                    <a:lnTo>
                      <a:pt x="1468" y="3577"/>
                    </a:lnTo>
                    <a:lnTo>
                      <a:pt x="1490" y="3577"/>
                    </a:lnTo>
                    <a:lnTo>
                      <a:pt x="1490" y="3655"/>
                    </a:lnTo>
                    <a:lnTo>
                      <a:pt x="1512" y="3655"/>
                    </a:lnTo>
                    <a:lnTo>
                      <a:pt x="1512" y="3732"/>
                    </a:lnTo>
                    <a:lnTo>
                      <a:pt x="1534" y="3732"/>
                    </a:lnTo>
                    <a:lnTo>
                      <a:pt x="1534" y="3810"/>
                    </a:lnTo>
                    <a:lnTo>
                      <a:pt x="1556" y="3810"/>
                    </a:lnTo>
                    <a:lnTo>
                      <a:pt x="1556" y="3888"/>
                    </a:lnTo>
                    <a:lnTo>
                      <a:pt x="1578" y="3888"/>
                    </a:lnTo>
                    <a:lnTo>
                      <a:pt x="1578" y="3966"/>
                    </a:lnTo>
                    <a:lnTo>
                      <a:pt x="1600" y="3966"/>
                    </a:lnTo>
                    <a:lnTo>
                      <a:pt x="1600" y="4044"/>
                    </a:lnTo>
                    <a:lnTo>
                      <a:pt x="1623" y="4044"/>
                    </a:lnTo>
                    <a:lnTo>
                      <a:pt x="1623" y="4121"/>
                    </a:lnTo>
                    <a:lnTo>
                      <a:pt x="1646" y="4121"/>
                    </a:lnTo>
                    <a:lnTo>
                      <a:pt x="1646" y="4199"/>
                    </a:lnTo>
                    <a:lnTo>
                      <a:pt x="1669" y="4199"/>
                    </a:lnTo>
                    <a:lnTo>
                      <a:pt x="1669" y="4277"/>
                    </a:lnTo>
                    <a:lnTo>
                      <a:pt x="1693" y="4277"/>
                    </a:lnTo>
                    <a:lnTo>
                      <a:pt x="1693" y="4355"/>
                    </a:lnTo>
                    <a:lnTo>
                      <a:pt x="1716" y="4355"/>
                    </a:lnTo>
                    <a:lnTo>
                      <a:pt x="1716" y="4432"/>
                    </a:lnTo>
                    <a:lnTo>
                      <a:pt x="1741" y="4432"/>
                    </a:lnTo>
                    <a:lnTo>
                      <a:pt x="1741" y="4510"/>
                    </a:lnTo>
                    <a:lnTo>
                      <a:pt x="1765" y="4510"/>
                    </a:lnTo>
                    <a:lnTo>
                      <a:pt x="1765" y="4588"/>
                    </a:lnTo>
                    <a:lnTo>
                      <a:pt x="1790" y="4588"/>
                    </a:lnTo>
                    <a:lnTo>
                      <a:pt x="1790" y="4666"/>
                    </a:lnTo>
                    <a:lnTo>
                      <a:pt x="1815" y="4666"/>
                    </a:lnTo>
                    <a:lnTo>
                      <a:pt x="1815" y="4743"/>
                    </a:lnTo>
                    <a:lnTo>
                      <a:pt x="1840" y="4743"/>
                    </a:lnTo>
                    <a:lnTo>
                      <a:pt x="1840" y="4821"/>
                    </a:lnTo>
                    <a:lnTo>
                      <a:pt x="1866" y="4821"/>
                    </a:lnTo>
                    <a:lnTo>
                      <a:pt x="1866" y="4899"/>
                    </a:lnTo>
                    <a:lnTo>
                      <a:pt x="1893" y="4899"/>
                    </a:lnTo>
                    <a:lnTo>
                      <a:pt x="1893" y="4977"/>
                    </a:lnTo>
                    <a:lnTo>
                      <a:pt x="1920" y="4977"/>
                    </a:lnTo>
                    <a:lnTo>
                      <a:pt x="1920" y="5055"/>
                    </a:lnTo>
                    <a:lnTo>
                      <a:pt x="1947" y="5055"/>
                    </a:lnTo>
                    <a:lnTo>
                      <a:pt x="1947" y="5132"/>
                    </a:lnTo>
                    <a:lnTo>
                      <a:pt x="1975" y="5132"/>
                    </a:lnTo>
                    <a:lnTo>
                      <a:pt x="1975" y="5210"/>
                    </a:lnTo>
                    <a:lnTo>
                      <a:pt x="2004" y="5210"/>
                    </a:lnTo>
                    <a:lnTo>
                      <a:pt x="2004" y="5288"/>
                    </a:lnTo>
                    <a:lnTo>
                      <a:pt x="2033" y="5288"/>
                    </a:lnTo>
                    <a:lnTo>
                      <a:pt x="2033" y="5366"/>
                    </a:lnTo>
                    <a:lnTo>
                      <a:pt x="2063" y="5366"/>
                    </a:lnTo>
                    <a:lnTo>
                      <a:pt x="2063" y="5443"/>
                    </a:lnTo>
                    <a:lnTo>
                      <a:pt x="2094" y="5443"/>
                    </a:lnTo>
                    <a:lnTo>
                      <a:pt x="2094" y="5521"/>
                    </a:lnTo>
                    <a:lnTo>
                      <a:pt x="2125" y="5521"/>
                    </a:lnTo>
                    <a:lnTo>
                      <a:pt x="2125" y="5599"/>
                    </a:lnTo>
                    <a:lnTo>
                      <a:pt x="2157" y="5599"/>
                    </a:lnTo>
                    <a:lnTo>
                      <a:pt x="2157" y="5677"/>
                    </a:lnTo>
                    <a:lnTo>
                      <a:pt x="2191" y="5677"/>
                    </a:lnTo>
                    <a:lnTo>
                      <a:pt x="2191" y="5754"/>
                    </a:lnTo>
                    <a:lnTo>
                      <a:pt x="2225" y="5754"/>
                    </a:lnTo>
                    <a:lnTo>
                      <a:pt x="2225" y="5832"/>
                    </a:lnTo>
                    <a:lnTo>
                      <a:pt x="2260" y="5832"/>
                    </a:lnTo>
                    <a:lnTo>
                      <a:pt x="2260" y="5910"/>
                    </a:lnTo>
                    <a:lnTo>
                      <a:pt x="2297" y="5910"/>
                    </a:lnTo>
                    <a:lnTo>
                      <a:pt x="2297" y="5988"/>
                    </a:lnTo>
                    <a:lnTo>
                      <a:pt x="2335" y="5988"/>
                    </a:lnTo>
                    <a:lnTo>
                      <a:pt x="2335" y="6066"/>
                    </a:lnTo>
                    <a:lnTo>
                      <a:pt x="2374" y="6066"/>
                    </a:lnTo>
                    <a:lnTo>
                      <a:pt x="2374" y="6143"/>
                    </a:lnTo>
                    <a:lnTo>
                      <a:pt x="2415" y="6143"/>
                    </a:lnTo>
                    <a:lnTo>
                      <a:pt x="2415" y="6221"/>
                    </a:lnTo>
                    <a:lnTo>
                      <a:pt x="2457" y="6221"/>
                    </a:lnTo>
                    <a:lnTo>
                      <a:pt x="2457" y="6299"/>
                    </a:lnTo>
                    <a:lnTo>
                      <a:pt x="2502" y="6299"/>
                    </a:lnTo>
                    <a:lnTo>
                      <a:pt x="2502" y="6377"/>
                    </a:lnTo>
                    <a:lnTo>
                      <a:pt x="2548" y="6377"/>
                    </a:lnTo>
                    <a:lnTo>
                      <a:pt x="2548" y="6454"/>
                    </a:lnTo>
                    <a:lnTo>
                      <a:pt x="2597" y="6454"/>
                    </a:lnTo>
                    <a:lnTo>
                      <a:pt x="2597" y="6532"/>
                    </a:lnTo>
                    <a:lnTo>
                      <a:pt x="2649" y="6532"/>
                    </a:lnTo>
                    <a:lnTo>
                      <a:pt x="2649" y="6610"/>
                    </a:lnTo>
                    <a:lnTo>
                      <a:pt x="2703" y="6610"/>
                    </a:lnTo>
                    <a:lnTo>
                      <a:pt x="2703" y="6688"/>
                    </a:lnTo>
                    <a:lnTo>
                      <a:pt x="2761" y="6688"/>
                    </a:lnTo>
                    <a:lnTo>
                      <a:pt x="2761" y="6765"/>
                    </a:lnTo>
                    <a:lnTo>
                      <a:pt x="2823" y="6765"/>
                    </a:lnTo>
                    <a:lnTo>
                      <a:pt x="2823" y="6843"/>
                    </a:lnTo>
                    <a:lnTo>
                      <a:pt x="2890" y="6843"/>
                    </a:lnTo>
                    <a:lnTo>
                      <a:pt x="2890" y="6921"/>
                    </a:lnTo>
                    <a:lnTo>
                      <a:pt x="2962" y="6921"/>
                    </a:lnTo>
                    <a:lnTo>
                      <a:pt x="2962" y="6999"/>
                    </a:lnTo>
                    <a:lnTo>
                      <a:pt x="3040" y="6999"/>
                    </a:lnTo>
                    <a:lnTo>
                      <a:pt x="3040" y="7077"/>
                    </a:lnTo>
                    <a:lnTo>
                      <a:pt x="3126" y="7077"/>
                    </a:lnTo>
                    <a:lnTo>
                      <a:pt x="3126" y="7154"/>
                    </a:lnTo>
                    <a:lnTo>
                      <a:pt x="3221" y="7154"/>
                    </a:lnTo>
                    <a:lnTo>
                      <a:pt x="3221" y="7232"/>
                    </a:lnTo>
                    <a:lnTo>
                      <a:pt x="3329" y="7232"/>
                    </a:lnTo>
                    <a:lnTo>
                      <a:pt x="3329" y="7310"/>
                    </a:lnTo>
                    <a:lnTo>
                      <a:pt x="3453" y="7310"/>
                    </a:lnTo>
                    <a:lnTo>
                      <a:pt x="3453" y="7388"/>
                    </a:lnTo>
                    <a:lnTo>
                      <a:pt x="3598" y="7388"/>
                    </a:lnTo>
                    <a:lnTo>
                      <a:pt x="3598" y="7465"/>
                    </a:lnTo>
                    <a:lnTo>
                      <a:pt x="3776" y="7465"/>
                    </a:lnTo>
                    <a:lnTo>
                      <a:pt x="3776" y="7543"/>
                    </a:lnTo>
                    <a:lnTo>
                      <a:pt x="4003" y="7543"/>
                    </a:lnTo>
                    <a:lnTo>
                      <a:pt x="4003" y="7621"/>
                    </a:lnTo>
                    <a:lnTo>
                      <a:pt x="4321" y="7621"/>
                    </a:lnTo>
                    <a:lnTo>
                      <a:pt x="4321" y="7699"/>
                    </a:lnTo>
                    <a:lnTo>
                      <a:pt x="4863" y="7699"/>
                    </a:lnTo>
                    <a:lnTo>
                      <a:pt x="4863" y="7777"/>
                    </a:lnTo>
                    <a:lnTo>
                      <a:pt x="5403" y="7777"/>
                    </a:lnTo>
                    <a:lnTo>
                      <a:pt x="5403" y="7699"/>
                    </a:lnTo>
                    <a:lnTo>
                      <a:pt x="4863" y="7699"/>
                    </a:lnTo>
                    <a:lnTo>
                      <a:pt x="4863" y="7621"/>
                    </a:lnTo>
                    <a:lnTo>
                      <a:pt x="4321" y="7621"/>
                    </a:lnTo>
                    <a:lnTo>
                      <a:pt x="4321" y="7543"/>
                    </a:lnTo>
                    <a:lnTo>
                      <a:pt x="4003" y="7543"/>
                    </a:lnTo>
                    <a:lnTo>
                      <a:pt x="4003" y="7465"/>
                    </a:lnTo>
                    <a:lnTo>
                      <a:pt x="3776" y="7465"/>
                    </a:lnTo>
                    <a:lnTo>
                      <a:pt x="3776" y="7388"/>
                    </a:lnTo>
                    <a:lnTo>
                      <a:pt x="3598" y="7388"/>
                    </a:lnTo>
                    <a:lnTo>
                      <a:pt x="3598" y="7310"/>
                    </a:lnTo>
                    <a:lnTo>
                      <a:pt x="3453" y="7310"/>
                    </a:lnTo>
                    <a:lnTo>
                      <a:pt x="3453" y="7232"/>
                    </a:lnTo>
                    <a:lnTo>
                      <a:pt x="3329" y="7232"/>
                    </a:lnTo>
                    <a:lnTo>
                      <a:pt x="3329" y="7154"/>
                    </a:lnTo>
                    <a:lnTo>
                      <a:pt x="3221" y="7154"/>
                    </a:lnTo>
                    <a:lnTo>
                      <a:pt x="3221" y="7077"/>
                    </a:lnTo>
                    <a:lnTo>
                      <a:pt x="3126" y="7077"/>
                    </a:lnTo>
                    <a:lnTo>
                      <a:pt x="3126" y="6999"/>
                    </a:lnTo>
                    <a:lnTo>
                      <a:pt x="3040" y="6999"/>
                    </a:lnTo>
                    <a:lnTo>
                      <a:pt x="3040" y="6921"/>
                    </a:lnTo>
                    <a:lnTo>
                      <a:pt x="2962" y="6921"/>
                    </a:lnTo>
                    <a:lnTo>
                      <a:pt x="2962" y="6843"/>
                    </a:lnTo>
                    <a:lnTo>
                      <a:pt x="2890" y="6843"/>
                    </a:lnTo>
                    <a:lnTo>
                      <a:pt x="2890" y="6765"/>
                    </a:lnTo>
                    <a:lnTo>
                      <a:pt x="2823" y="6765"/>
                    </a:lnTo>
                    <a:lnTo>
                      <a:pt x="2823" y="6688"/>
                    </a:lnTo>
                    <a:lnTo>
                      <a:pt x="2761" y="6688"/>
                    </a:lnTo>
                    <a:lnTo>
                      <a:pt x="2761" y="6610"/>
                    </a:lnTo>
                    <a:lnTo>
                      <a:pt x="2703" y="6610"/>
                    </a:lnTo>
                    <a:lnTo>
                      <a:pt x="2703" y="6532"/>
                    </a:lnTo>
                    <a:lnTo>
                      <a:pt x="2649" y="6532"/>
                    </a:lnTo>
                    <a:lnTo>
                      <a:pt x="2649" y="6454"/>
                    </a:lnTo>
                    <a:lnTo>
                      <a:pt x="2597" y="6454"/>
                    </a:lnTo>
                    <a:lnTo>
                      <a:pt x="2597" y="6377"/>
                    </a:lnTo>
                    <a:lnTo>
                      <a:pt x="2548" y="6377"/>
                    </a:lnTo>
                    <a:lnTo>
                      <a:pt x="2548" y="6299"/>
                    </a:lnTo>
                    <a:lnTo>
                      <a:pt x="2502" y="6299"/>
                    </a:lnTo>
                    <a:lnTo>
                      <a:pt x="2502" y="6221"/>
                    </a:lnTo>
                    <a:lnTo>
                      <a:pt x="2457" y="6221"/>
                    </a:lnTo>
                    <a:lnTo>
                      <a:pt x="2457" y="6143"/>
                    </a:lnTo>
                    <a:lnTo>
                      <a:pt x="2415" y="6143"/>
                    </a:lnTo>
                    <a:lnTo>
                      <a:pt x="2415" y="6066"/>
                    </a:lnTo>
                    <a:lnTo>
                      <a:pt x="2374" y="6066"/>
                    </a:lnTo>
                    <a:lnTo>
                      <a:pt x="2374" y="5988"/>
                    </a:lnTo>
                    <a:lnTo>
                      <a:pt x="2335" y="5988"/>
                    </a:lnTo>
                    <a:lnTo>
                      <a:pt x="2335" y="5910"/>
                    </a:lnTo>
                    <a:lnTo>
                      <a:pt x="2297" y="5910"/>
                    </a:lnTo>
                    <a:lnTo>
                      <a:pt x="2297" y="5832"/>
                    </a:lnTo>
                    <a:lnTo>
                      <a:pt x="2260" y="5832"/>
                    </a:lnTo>
                    <a:lnTo>
                      <a:pt x="2260" y="5754"/>
                    </a:lnTo>
                    <a:lnTo>
                      <a:pt x="2225" y="5754"/>
                    </a:lnTo>
                    <a:lnTo>
                      <a:pt x="2225" y="5677"/>
                    </a:lnTo>
                    <a:lnTo>
                      <a:pt x="2191" y="5677"/>
                    </a:lnTo>
                    <a:lnTo>
                      <a:pt x="2191" y="5599"/>
                    </a:lnTo>
                    <a:lnTo>
                      <a:pt x="2157" y="5599"/>
                    </a:lnTo>
                    <a:lnTo>
                      <a:pt x="2157" y="5521"/>
                    </a:lnTo>
                    <a:lnTo>
                      <a:pt x="2125" y="5521"/>
                    </a:lnTo>
                    <a:lnTo>
                      <a:pt x="2125" y="5443"/>
                    </a:lnTo>
                    <a:lnTo>
                      <a:pt x="2094" y="5443"/>
                    </a:lnTo>
                    <a:lnTo>
                      <a:pt x="2094" y="5366"/>
                    </a:lnTo>
                    <a:lnTo>
                      <a:pt x="2063" y="5366"/>
                    </a:lnTo>
                    <a:lnTo>
                      <a:pt x="2063" y="5288"/>
                    </a:lnTo>
                    <a:lnTo>
                      <a:pt x="2033" y="5288"/>
                    </a:lnTo>
                    <a:lnTo>
                      <a:pt x="2033" y="5210"/>
                    </a:lnTo>
                    <a:lnTo>
                      <a:pt x="2004" y="5210"/>
                    </a:lnTo>
                    <a:lnTo>
                      <a:pt x="2004" y="5132"/>
                    </a:lnTo>
                    <a:lnTo>
                      <a:pt x="1975" y="5132"/>
                    </a:lnTo>
                    <a:lnTo>
                      <a:pt x="1975" y="5055"/>
                    </a:lnTo>
                    <a:lnTo>
                      <a:pt x="1947" y="5055"/>
                    </a:lnTo>
                    <a:lnTo>
                      <a:pt x="1947" y="4977"/>
                    </a:lnTo>
                    <a:lnTo>
                      <a:pt x="1920" y="4977"/>
                    </a:lnTo>
                    <a:lnTo>
                      <a:pt x="1920" y="4899"/>
                    </a:lnTo>
                    <a:lnTo>
                      <a:pt x="1893" y="4899"/>
                    </a:lnTo>
                    <a:lnTo>
                      <a:pt x="1893" y="4821"/>
                    </a:lnTo>
                    <a:lnTo>
                      <a:pt x="1866" y="4821"/>
                    </a:lnTo>
                    <a:lnTo>
                      <a:pt x="1866" y="4743"/>
                    </a:lnTo>
                    <a:lnTo>
                      <a:pt x="1840" y="4743"/>
                    </a:lnTo>
                    <a:lnTo>
                      <a:pt x="1840" y="4666"/>
                    </a:lnTo>
                    <a:lnTo>
                      <a:pt x="1815" y="4666"/>
                    </a:lnTo>
                    <a:lnTo>
                      <a:pt x="1815" y="4588"/>
                    </a:lnTo>
                    <a:lnTo>
                      <a:pt x="1790" y="4588"/>
                    </a:lnTo>
                    <a:lnTo>
                      <a:pt x="1790" y="4510"/>
                    </a:lnTo>
                    <a:lnTo>
                      <a:pt x="1765" y="4510"/>
                    </a:lnTo>
                    <a:lnTo>
                      <a:pt x="1765" y="4432"/>
                    </a:lnTo>
                    <a:lnTo>
                      <a:pt x="1741" y="4432"/>
                    </a:lnTo>
                    <a:lnTo>
                      <a:pt x="1741" y="4355"/>
                    </a:lnTo>
                    <a:lnTo>
                      <a:pt x="1716" y="4355"/>
                    </a:lnTo>
                    <a:lnTo>
                      <a:pt x="1716" y="4277"/>
                    </a:lnTo>
                    <a:lnTo>
                      <a:pt x="1693" y="4277"/>
                    </a:lnTo>
                    <a:lnTo>
                      <a:pt x="1693" y="4199"/>
                    </a:lnTo>
                    <a:lnTo>
                      <a:pt x="1669" y="4199"/>
                    </a:lnTo>
                    <a:lnTo>
                      <a:pt x="1669" y="4121"/>
                    </a:lnTo>
                    <a:lnTo>
                      <a:pt x="1646" y="4121"/>
                    </a:lnTo>
                    <a:lnTo>
                      <a:pt x="1646" y="4044"/>
                    </a:lnTo>
                    <a:lnTo>
                      <a:pt x="1623" y="4044"/>
                    </a:lnTo>
                    <a:lnTo>
                      <a:pt x="1623" y="3966"/>
                    </a:lnTo>
                    <a:lnTo>
                      <a:pt x="1600" y="3966"/>
                    </a:lnTo>
                    <a:lnTo>
                      <a:pt x="1600" y="3888"/>
                    </a:lnTo>
                    <a:lnTo>
                      <a:pt x="1578" y="3888"/>
                    </a:lnTo>
                    <a:lnTo>
                      <a:pt x="1578" y="3810"/>
                    </a:lnTo>
                    <a:lnTo>
                      <a:pt x="1556" y="3810"/>
                    </a:lnTo>
                    <a:lnTo>
                      <a:pt x="1556" y="3732"/>
                    </a:lnTo>
                    <a:lnTo>
                      <a:pt x="1534" y="3732"/>
                    </a:lnTo>
                    <a:lnTo>
                      <a:pt x="1534" y="3655"/>
                    </a:lnTo>
                    <a:lnTo>
                      <a:pt x="1512" y="3655"/>
                    </a:lnTo>
                    <a:lnTo>
                      <a:pt x="1512" y="3577"/>
                    </a:lnTo>
                    <a:lnTo>
                      <a:pt x="1490" y="3577"/>
                    </a:lnTo>
                    <a:lnTo>
                      <a:pt x="1490" y="3499"/>
                    </a:lnTo>
                    <a:lnTo>
                      <a:pt x="1468" y="3499"/>
                    </a:lnTo>
                    <a:lnTo>
                      <a:pt x="1468" y="3421"/>
                    </a:lnTo>
                    <a:lnTo>
                      <a:pt x="1447" y="3421"/>
                    </a:lnTo>
                    <a:lnTo>
                      <a:pt x="1447" y="3344"/>
                    </a:lnTo>
                    <a:lnTo>
                      <a:pt x="1425" y="3344"/>
                    </a:lnTo>
                    <a:lnTo>
                      <a:pt x="1425" y="3266"/>
                    </a:lnTo>
                    <a:lnTo>
                      <a:pt x="1404" y="3266"/>
                    </a:lnTo>
                    <a:lnTo>
                      <a:pt x="1404" y="3188"/>
                    </a:lnTo>
                    <a:lnTo>
                      <a:pt x="1383" y="3188"/>
                    </a:lnTo>
                    <a:lnTo>
                      <a:pt x="1383" y="3110"/>
                    </a:lnTo>
                    <a:lnTo>
                      <a:pt x="1361" y="3110"/>
                    </a:lnTo>
                    <a:lnTo>
                      <a:pt x="1361" y="3033"/>
                    </a:lnTo>
                    <a:lnTo>
                      <a:pt x="1340" y="3033"/>
                    </a:lnTo>
                    <a:lnTo>
                      <a:pt x="1340" y="2955"/>
                    </a:lnTo>
                    <a:lnTo>
                      <a:pt x="1319" y="2955"/>
                    </a:lnTo>
                    <a:lnTo>
                      <a:pt x="1319" y="2877"/>
                    </a:lnTo>
                    <a:lnTo>
                      <a:pt x="1298" y="2877"/>
                    </a:lnTo>
                    <a:lnTo>
                      <a:pt x="1298" y="2799"/>
                    </a:lnTo>
                    <a:lnTo>
                      <a:pt x="1277" y="2799"/>
                    </a:lnTo>
                    <a:lnTo>
                      <a:pt x="1277" y="2721"/>
                    </a:lnTo>
                    <a:lnTo>
                      <a:pt x="1256" y="2721"/>
                    </a:lnTo>
                    <a:lnTo>
                      <a:pt x="1256" y="2644"/>
                    </a:lnTo>
                    <a:lnTo>
                      <a:pt x="1235" y="2644"/>
                    </a:lnTo>
                    <a:lnTo>
                      <a:pt x="1235" y="2566"/>
                    </a:lnTo>
                    <a:lnTo>
                      <a:pt x="1213" y="2566"/>
                    </a:lnTo>
                    <a:lnTo>
                      <a:pt x="1213" y="2488"/>
                    </a:lnTo>
                    <a:lnTo>
                      <a:pt x="1192" y="2488"/>
                    </a:lnTo>
                    <a:lnTo>
                      <a:pt x="1192" y="2410"/>
                    </a:lnTo>
                    <a:lnTo>
                      <a:pt x="1171" y="2410"/>
                    </a:lnTo>
                    <a:lnTo>
                      <a:pt x="1171" y="2333"/>
                    </a:lnTo>
                    <a:lnTo>
                      <a:pt x="1149" y="2333"/>
                    </a:lnTo>
                    <a:lnTo>
                      <a:pt x="1149" y="2255"/>
                    </a:lnTo>
                    <a:lnTo>
                      <a:pt x="1128" y="2255"/>
                    </a:lnTo>
                    <a:lnTo>
                      <a:pt x="1128" y="2177"/>
                    </a:lnTo>
                    <a:lnTo>
                      <a:pt x="1106" y="2177"/>
                    </a:lnTo>
                    <a:lnTo>
                      <a:pt x="1106" y="2099"/>
                    </a:lnTo>
                    <a:lnTo>
                      <a:pt x="1084" y="2099"/>
                    </a:lnTo>
                    <a:lnTo>
                      <a:pt x="1084" y="2022"/>
                    </a:lnTo>
                    <a:lnTo>
                      <a:pt x="1062" y="2022"/>
                    </a:lnTo>
                    <a:lnTo>
                      <a:pt x="1062" y="1944"/>
                    </a:lnTo>
                    <a:lnTo>
                      <a:pt x="1040" y="1944"/>
                    </a:lnTo>
                    <a:lnTo>
                      <a:pt x="1040" y="1866"/>
                    </a:lnTo>
                    <a:lnTo>
                      <a:pt x="1018" y="1866"/>
                    </a:lnTo>
                    <a:lnTo>
                      <a:pt x="1018" y="1788"/>
                    </a:lnTo>
                    <a:lnTo>
                      <a:pt x="995" y="1788"/>
                    </a:lnTo>
                    <a:lnTo>
                      <a:pt x="995" y="1710"/>
                    </a:lnTo>
                    <a:lnTo>
                      <a:pt x="972" y="1710"/>
                    </a:lnTo>
                    <a:lnTo>
                      <a:pt x="972" y="1633"/>
                    </a:lnTo>
                    <a:lnTo>
                      <a:pt x="948" y="1633"/>
                    </a:lnTo>
                    <a:lnTo>
                      <a:pt x="948" y="1555"/>
                    </a:lnTo>
                    <a:lnTo>
                      <a:pt x="924" y="1555"/>
                    </a:lnTo>
                    <a:lnTo>
                      <a:pt x="924" y="1477"/>
                    </a:lnTo>
                    <a:lnTo>
                      <a:pt x="900" y="1477"/>
                    </a:lnTo>
                    <a:lnTo>
                      <a:pt x="900" y="1399"/>
                    </a:lnTo>
                    <a:lnTo>
                      <a:pt x="875" y="1399"/>
                    </a:lnTo>
                    <a:lnTo>
                      <a:pt x="875" y="1322"/>
                    </a:lnTo>
                    <a:lnTo>
                      <a:pt x="850" y="1322"/>
                    </a:lnTo>
                    <a:lnTo>
                      <a:pt x="850" y="1244"/>
                    </a:lnTo>
                    <a:lnTo>
                      <a:pt x="823" y="1244"/>
                    </a:lnTo>
                    <a:lnTo>
                      <a:pt x="823" y="1166"/>
                    </a:lnTo>
                    <a:lnTo>
                      <a:pt x="797" y="1166"/>
                    </a:lnTo>
                    <a:lnTo>
                      <a:pt x="797" y="1088"/>
                    </a:lnTo>
                    <a:lnTo>
                      <a:pt x="769" y="1088"/>
                    </a:lnTo>
                    <a:lnTo>
                      <a:pt x="769" y="1011"/>
                    </a:lnTo>
                    <a:lnTo>
                      <a:pt x="740" y="1011"/>
                    </a:lnTo>
                    <a:lnTo>
                      <a:pt x="740" y="933"/>
                    </a:lnTo>
                    <a:lnTo>
                      <a:pt x="710" y="933"/>
                    </a:lnTo>
                    <a:lnTo>
                      <a:pt x="710" y="855"/>
                    </a:lnTo>
                    <a:lnTo>
                      <a:pt x="679" y="855"/>
                    </a:lnTo>
                    <a:lnTo>
                      <a:pt x="679" y="777"/>
                    </a:lnTo>
                    <a:lnTo>
                      <a:pt x="646" y="777"/>
                    </a:lnTo>
                    <a:lnTo>
                      <a:pt x="646" y="699"/>
                    </a:lnTo>
                    <a:lnTo>
                      <a:pt x="612" y="699"/>
                    </a:lnTo>
                    <a:lnTo>
                      <a:pt x="612" y="622"/>
                    </a:lnTo>
                    <a:lnTo>
                      <a:pt x="575" y="622"/>
                    </a:lnTo>
                    <a:lnTo>
                      <a:pt x="575" y="544"/>
                    </a:lnTo>
                    <a:lnTo>
                      <a:pt x="535" y="544"/>
                    </a:lnTo>
                    <a:lnTo>
                      <a:pt x="535" y="466"/>
                    </a:lnTo>
                    <a:lnTo>
                      <a:pt x="491" y="466"/>
                    </a:lnTo>
                    <a:lnTo>
                      <a:pt x="491" y="388"/>
                    </a:lnTo>
                    <a:lnTo>
                      <a:pt x="442" y="388"/>
                    </a:lnTo>
                    <a:lnTo>
                      <a:pt x="442" y="311"/>
                    </a:lnTo>
                    <a:lnTo>
                      <a:pt x="386" y="311"/>
                    </a:lnTo>
                    <a:lnTo>
                      <a:pt x="386" y="233"/>
                    </a:lnTo>
                    <a:lnTo>
                      <a:pt x="320" y="233"/>
                    </a:lnTo>
                    <a:lnTo>
                      <a:pt x="320" y="155"/>
                    </a:lnTo>
                    <a:lnTo>
                      <a:pt x="235" y="155"/>
                    </a:lnTo>
                    <a:lnTo>
                      <a:pt x="235" y="77"/>
                    </a:lnTo>
                    <a:lnTo>
                      <a:pt x="108" y="77"/>
                    </a:lnTo>
                    <a:lnTo>
                      <a:pt x="10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421">
                <a:extLst>
                  <a:ext uri="{FF2B5EF4-FFF2-40B4-BE49-F238E27FC236}">
                    <a16:creationId xmlns:a16="http://schemas.microsoft.com/office/drawing/2014/main" id="{E9BB109F-9CD8-EA49-90B2-05DDFBADD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7" y="2377"/>
                <a:ext cx="128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422">
                <a:extLst>
                  <a:ext uri="{FF2B5EF4-FFF2-40B4-BE49-F238E27FC236}">
                    <a16:creationId xmlns:a16="http://schemas.microsoft.com/office/drawing/2014/main" id="{8E40E3FC-CDE9-BE4F-8416-A134A04CD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423">
                <a:extLst>
                  <a:ext uri="{FF2B5EF4-FFF2-40B4-BE49-F238E27FC236}">
                    <a16:creationId xmlns:a16="http://schemas.microsoft.com/office/drawing/2014/main" id="{CA70CBA5-09FA-3B49-A1B7-51D0A0BFC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7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424">
                <a:extLst>
                  <a:ext uri="{FF2B5EF4-FFF2-40B4-BE49-F238E27FC236}">
                    <a16:creationId xmlns:a16="http://schemas.microsoft.com/office/drawing/2014/main" id="{53FE9676-412D-8D4C-A77D-BF632351C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425">
                <a:extLst>
                  <a:ext uri="{FF2B5EF4-FFF2-40B4-BE49-F238E27FC236}">
                    <a16:creationId xmlns:a16="http://schemas.microsoft.com/office/drawing/2014/main" id="{83AEE4F3-E41A-4E47-B7BD-3AEE4F55E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426">
                <a:extLst>
                  <a:ext uri="{FF2B5EF4-FFF2-40B4-BE49-F238E27FC236}">
                    <a16:creationId xmlns:a16="http://schemas.microsoft.com/office/drawing/2014/main" id="{CD3D439F-9EBD-804A-B0F4-99D43FC58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Line 427">
                <a:extLst>
                  <a:ext uri="{FF2B5EF4-FFF2-40B4-BE49-F238E27FC236}">
                    <a16:creationId xmlns:a16="http://schemas.microsoft.com/office/drawing/2014/main" id="{BBAB984B-9457-A544-B996-EC6DBA495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Line 428">
                <a:extLst>
                  <a:ext uri="{FF2B5EF4-FFF2-40B4-BE49-F238E27FC236}">
                    <a16:creationId xmlns:a16="http://schemas.microsoft.com/office/drawing/2014/main" id="{F9DBE06D-2ED5-8F4B-941F-D388B1F8BC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Line 429">
                <a:extLst>
                  <a:ext uri="{FF2B5EF4-FFF2-40B4-BE49-F238E27FC236}">
                    <a16:creationId xmlns:a16="http://schemas.microsoft.com/office/drawing/2014/main" id="{A0C4A670-8115-BE49-969B-C1AD10CFE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Line 430">
                <a:extLst>
                  <a:ext uri="{FF2B5EF4-FFF2-40B4-BE49-F238E27FC236}">
                    <a16:creationId xmlns:a16="http://schemas.microsoft.com/office/drawing/2014/main" id="{D55A03B0-6E42-5E4A-997E-C47EDE22B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Line 431">
                <a:extLst>
                  <a:ext uri="{FF2B5EF4-FFF2-40B4-BE49-F238E27FC236}">
                    <a16:creationId xmlns:a16="http://schemas.microsoft.com/office/drawing/2014/main" id="{785CD1AA-030F-7F44-95F2-0084A1CF2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Line 432">
                <a:extLst>
                  <a:ext uri="{FF2B5EF4-FFF2-40B4-BE49-F238E27FC236}">
                    <a16:creationId xmlns:a16="http://schemas.microsoft.com/office/drawing/2014/main" id="{1248BC09-EF87-4746-9CA9-3E0F7B1D5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Line 433">
                <a:extLst>
                  <a:ext uri="{FF2B5EF4-FFF2-40B4-BE49-F238E27FC236}">
                    <a16:creationId xmlns:a16="http://schemas.microsoft.com/office/drawing/2014/main" id="{918B7632-13BE-FF4D-9C72-6837CF2F7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Line 434">
                <a:extLst>
                  <a:ext uri="{FF2B5EF4-FFF2-40B4-BE49-F238E27FC236}">
                    <a16:creationId xmlns:a16="http://schemas.microsoft.com/office/drawing/2014/main" id="{626B6F65-7D3B-4F4E-95C0-A07D94C62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1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Rectangle 435">
                <a:extLst>
                  <a:ext uri="{FF2B5EF4-FFF2-40B4-BE49-F238E27FC236}">
                    <a16:creationId xmlns:a16="http://schemas.microsoft.com/office/drawing/2014/main" id="{683D723F-C985-D245-A6EB-DAAFBCFFA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" y="2431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Line 436">
                <a:extLst>
                  <a:ext uri="{FF2B5EF4-FFF2-40B4-BE49-F238E27FC236}">
                    <a16:creationId xmlns:a16="http://schemas.microsoft.com/office/drawing/2014/main" id="{FE6D5B33-5092-4548-9DFF-00354238E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Line 437">
                <a:extLst>
                  <a:ext uri="{FF2B5EF4-FFF2-40B4-BE49-F238E27FC236}">
                    <a16:creationId xmlns:a16="http://schemas.microsoft.com/office/drawing/2014/main" id="{7AE8E53A-1F41-374C-8431-CC5200FC9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Line 438">
                <a:extLst>
                  <a:ext uri="{FF2B5EF4-FFF2-40B4-BE49-F238E27FC236}">
                    <a16:creationId xmlns:a16="http://schemas.microsoft.com/office/drawing/2014/main" id="{4CEE47C9-25E3-0142-841C-ECA6657E36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Line 439">
                <a:extLst>
                  <a:ext uri="{FF2B5EF4-FFF2-40B4-BE49-F238E27FC236}">
                    <a16:creationId xmlns:a16="http://schemas.microsoft.com/office/drawing/2014/main" id="{4464132D-5F47-0148-A052-29DD48D02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Line 440">
                <a:extLst>
                  <a:ext uri="{FF2B5EF4-FFF2-40B4-BE49-F238E27FC236}">
                    <a16:creationId xmlns:a16="http://schemas.microsoft.com/office/drawing/2014/main" id="{D64D7B95-FBF5-DA4E-A64F-1D074BB53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441">
                <a:extLst>
                  <a:ext uri="{FF2B5EF4-FFF2-40B4-BE49-F238E27FC236}">
                    <a16:creationId xmlns:a16="http://schemas.microsoft.com/office/drawing/2014/main" id="{E97470C9-F1A5-D74E-9FBB-94D4E3F9C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442">
                <a:extLst>
                  <a:ext uri="{FF2B5EF4-FFF2-40B4-BE49-F238E27FC236}">
                    <a16:creationId xmlns:a16="http://schemas.microsoft.com/office/drawing/2014/main" id="{04DE8AE6-BEF3-454F-B68D-AA96CC047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443">
                <a:extLst>
                  <a:ext uri="{FF2B5EF4-FFF2-40B4-BE49-F238E27FC236}">
                    <a16:creationId xmlns:a16="http://schemas.microsoft.com/office/drawing/2014/main" id="{3C7690EB-143F-8640-94E2-9F84271E9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444">
                <a:extLst>
                  <a:ext uri="{FF2B5EF4-FFF2-40B4-BE49-F238E27FC236}">
                    <a16:creationId xmlns:a16="http://schemas.microsoft.com/office/drawing/2014/main" id="{2A3F5560-B82A-2E46-88BF-FD77C1F34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445">
                <a:extLst>
                  <a:ext uri="{FF2B5EF4-FFF2-40B4-BE49-F238E27FC236}">
                    <a16:creationId xmlns:a16="http://schemas.microsoft.com/office/drawing/2014/main" id="{0DFFF223-66C6-704E-BF37-C183404A3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Line 446">
                <a:extLst>
                  <a:ext uri="{FF2B5EF4-FFF2-40B4-BE49-F238E27FC236}">
                    <a16:creationId xmlns:a16="http://schemas.microsoft.com/office/drawing/2014/main" id="{932FF7C3-221E-0844-A95D-1A1A0625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4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447">
                <a:extLst>
                  <a:ext uri="{FF2B5EF4-FFF2-40B4-BE49-F238E27FC236}">
                    <a16:creationId xmlns:a16="http://schemas.microsoft.com/office/drawing/2014/main" id="{43206363-C0CA-FA40-AB27-4D28B4F3C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448">
                <a:extLst>
                  <a:ext uri="{FF2B5EF4-FFF2-40B4-BE49-F238E27FC236}">
                    <a16:creationId xmlns:a16="http://schemas.microsoft.com/office/drawing/2014/main" id="{1287B05E-EF67-CC4D-80BF-72F24CA25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449">
                <a:extLst>
                  <a:ext uri="{FF2B5EF4-FFF2-40B4-BE49-F238E27FC236}">
                    <a16:creationId xmlns:a16="http://schemas.microsoft.com/office/drawing/2014/main" id="{718367F9-D8DC-BB41-BBE0-0E0B67F92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450">
                <a:extLst>
                  <a:ext uri="{FF2B5EF4-FFF2-40B4-BE49-F238E27FC236}">
                    <a16:creationId xmlns:a16="http://schemas.microsoft.com/office/drawing/2014/main" id="{896B4242-DDFB-1147-942E-0DDDAD7BD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451">
                <a:extLst>
                  <a:ext uri="{FF2B5EF4-FFF2-40B4-BE49-F238E27FC236}">
                    <a16:creationId xmlns:a16="http://schemas.microsoft.com/office/drawing/2014/main" id="{C57045D2-5476-F849-B8F8-E5902DC02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Line 452">
                <a:extLst>
                  <a:ext uri="{FF2B5EF4-FFF2-40B4-BE49-F238E27FC236}">
                    <a16:creationId xmlns:a16="http://schemas.microsoft.com/office/drawing/2014/main" id="{B7E148A2-47D6-7F49-8AB9-2DE469CC8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Line 453">
                <a:extLst>
                  <a:ext uri="{FF2B5EF4-FFF2-40B4-BE49-F238E27FC236}">
                    <a16:creationId xmlns:a16="http://schemas.microsoft.com/office/drawing/2014/main" id="{D9C2151A-7E3D-3E48-8F67-A1D450D60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Line 454">
                <a:extLst>
                  <a:ext uri="{FF2B5EF4-FFF2-40B4-BE49-F238E27FC236}">
                    <a16:creationId xmlns:a16="http://schemas.microsoft.com/office/drawing/2014/main" id="{49ADD5B4-638C-9F43-8720-589794352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455">
                <a:extLst>
                  <a:ext uri="{FF2B5EF4-FFF2-40B4-BE49-F238E27FC236}">
                    <a16:creationId xmlns:a16="http://schemas.microsoft.com/office/drawing/2014/main" id="{580127A6-BE38-D140-92FF-9D7CD602F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456">
                <a:extLst>
                  <a:ext uri="{FF2B5EF4-FFF2-40B4-BE49-F238E27FC236}">
                    <a16:creationId xmlns:a16="http://schemas.microsoft.com/office/drawing/2014/main" id="{69B36DBC-8249-3B47-BF56-67FCE4516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457">
                <a:extLst>
                  <a:ext uri="{FF2B5EF4-FFF2-40B4-BE49-F238E27FC236}">
                    <a16:creationId xmlns:a16="http://schemas.microsoft.com/office/drawing/2014/main" id="{EFE0BFC7-B584-124F-8860-C2B6CE1B5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7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Rectangle 458">
                <a:extLst>
                  <a:ext uri="{FF2B5EF4-FFF2-40B4-BE49-F238E27FC236}">
                    <a16:creationId xmlns:a16="http://schemas.microsoft.com/office/drawing/2014/main" id="{6595EB14-90E5-ED47-B119-6182E58DB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20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Line 459">
                <a:extLst>
                  <a:ext uri="{FF2B5EF4-FFF2-40B4-BE49-F238E27FC236}">
                    <a16:creationId xmlns:a16="http://schemas.microsoft.com/office/drawing/2014/main" id="{1D972333-E180-FE4E-B5AE-0CE0C8376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Line 460">
                <a:extLst>
                  <a:ext uri="{FF2B5EF4-FFF2-40B4-BE49-F238E27FC236}">
                    <a16:creationId xmlns:a16="http://schemas.microsoft.com/office/drawing/2014/main" id="{EAB90F7F-9120-5740-8433-8586BAD5D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Line 461">
                <a:extLst>
                  <a:ext uri="{FF2B5EF4-FFF2-40B4-BE49-F238E27FC236}">
                    <a16:creationId xmlns:a16="http://schemas.microsoft.com/office/drawing/2014/main" id="{264AFCEB-EFF5-4541-A313-22C6897DE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Line 462">
                <a:extLst>
                  <a:ext uri="{FF2B5EF4-FFF2-40B4-BE49-F238E27FC236}">
                    <a16:creationId xmlns:a16="http://schemas.microsoft.com/office/drawing/2014/main" id="{6B2E4A41-5FC1-D44E-B6EF-E21AE5658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Line 463">
                <a:extLst>
                  <a:ext uri="{FF2B5EF4-FFF2-40B4-BE49-F238E27FC236}">
                    <a16:creationId xmlns:a16="http://schemas.microsoft.com/office/drawing/2014/main" id="{72DDEFED-0FA4-C946-823E-EDFD492B7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Line 464">
                <a:extLst>
                  <a:ext uri="{FF2B5EF4-FFF2-40B4-BE49-F238E27FC236}">
                    <a16:creationId xmlns:a16="http://schemas.microsoft.com/office/drawing/2014/main" id="{D68C4E23-33C3-C942-AF9A-0AECFD9DF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Line 465">
                <a:extLst>
                  <a:ext uri="{FF2B5EF4-FFF2-40B4-BE49-F238E27FC236}">
                    <a16:creationId xmlns:a16="http://schemas.microsoft.com/office/drawing/2014/main" id="{AED7481E-78B7-8E4E-A7A3-AEC8888D2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Line 466">
                <a:extLst>
                  <a:ext uri="{FF2B5EF4-FFF2-40B4-BE49-F238E27FC236}">
                    <a16:creationId xmlns:a16="http://schemas.microsoft.com/office/drawing/2014/main" id="{EBC33F29-F8A6-FE4D-A117-93EDDE673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Line 467">
                <a:extLst>
                  <a:ext uri="{FF2B5EF4-FFF2-40B4-BE49-F238E27FC236}">
                    <a16:creationId xmlns:a16="http://schemas.microsoft.com/office/drawing/2014/main" id="{5106FF36-99F1-FD4B-9BF9-A56671584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Line 468">
                <a:extLst>
                  <a:ext uri="{FF2B5EF4-FFF2-40B4-BE49-F238E27FC236}">
                    <a16:creationId xmlns:a16="http://schemas.microsoft.com/office/drawing/2014/main" id="{D37CCA97-D3D6-2A4F-874A-1B404418C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Line 469">
                <a:extLst>
                  <a:ext uri="{FF2B5EF4-FFF2-40B4-BE49-F238E27FC236}">
                    <a16:creationId xmlns:a16="http://schemas.microsoft.com/office/drawing/2014/main" id="{C59F0646-AB15-474A-ABC1-73FF1CC47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1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Line 470">
                <a:extLst>
                  <a:ext uri="{FF2B5EF4-FFF2-40B4-BE49-F238E27FC236}">
                    <a16:creationId xmlns:a16="http://schemas.microsoft.com/office/drawing/2014/main" id="{2E99F9B1-67F4-3B44-8C27-D5BB6B5F8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Line 471">
                <a:extLst>
                  <a:ext uri="{FF2B5EF4-FFF2-40B4-BE49-F238E27FC236}">
                    <a16:creationId xmlns:a16="http://schemas.microsoft.com/office/drawing/2014/main" id="{B8E218E3-948A-F041-896B-A0CAA8C00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Line 472">
                <a:extLst>
                  <a:ext uri="{FF2B5EF4-FFF2-40B4-BE49-F238E27FC236}">
                    <a16:creationId xmlns:a16="http://schemas.microsoft.com/office/drawing/2014/main" id="{20D295B2-45A7-D846-9FB2-306161A79E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Line 473">
                <a:extLst>
                  <a:ext uri="{FF2B5EF4-FFF2-40B4-BE49-F238E27FC236}">
                    <a16:creationId xmlns:a16="http://schemas.microsoft.com/office/drawing/2014/main" id="{D67C6C8E-66DB-7341-9B38-F0FF2C14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Line 474">
                <a:extLst>
                  <a:ext uri="{FF2B5EF4-FFF2-40B4-BE49-F238E27FC236}">
                    <a16:creationId xmlns:a16="http://schemas.microsoft.com/office/drawing/2014/main" id="{C34C5EA3-725B-874D-A0CE-8C5622117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Line 475">
                <a:extLst>
                  <a:ext uri="{FF2B5EF4-FFF2-40B4-BE49-F238E27FC236}">
                    <a16:creationId xmlns:a16="http://schemas.microsoft.com/office/drawing/2014/main" id="{B8DCEA6B-6A92-7C41-81A5-2CA53AF59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Line 476">
                <a:extLst>
                  <a:ext uri="{FF2B5EF4-FFF2-40B4-BE49-F238E27FC236}">
                    <a16:creationId xmlns:a16="http://schemas.microsoft.com/office/drawing/2014/main" id="{8E736FA2-F150-B840-B0EE-D603F233D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Line 477">
                <a:extLst>
                  <a:ext uri="{FF2B5EF4-FFF2-40B4-BE49-F238E27FC236}">
                    <a16:creationId xmlns:a16="http://schemas.microsoft.com/office/drawing/2014/main" id="{A962DDC1-9DF5-1343-93CC-AB123614D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Line 478">
                <a:extLst>
                  <a:ext uri="{FF2B5EF4-FFF2-40B4-BE49-F238E27FC236}">
                    <a16:creationId xmlns:a16="http://schemas.microsoft.com/office/drawing/2014/main" id="{9C12B88F-F3B0-324C-856D-BCDD22D0E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Line 479">
                <a:extLst>
                  <a:ext uri="{FF2B5EF4-FFF2-40B4-BE49-F238E27FC236}">
                    <a16:creationId xmlns:a16="http://schemas.microsoft.com/office/drawing/2014/main" id="{0686A265-ACC5-DC49-919F-3548D4BDB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Line 480">
                <a:extLst>
                  <a:ext uri="{FF2B5EF4-FFF2-40B4-BE49-F238E27FC236}">
                    <a16:creationId xmlns:a16="http://schemas.microsoft.com/office/drawing/2014/main" id="{B1E6B98D-C74B-1649-9854-D2E476A7E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Rectangle 481">
                <a:extLst>
                  <a:ext uri="{FF2B5EF4-FFF2-40B4-BE49-F238E27FC236}">
                    <a16:creationId xmlns:a16="http://schemas.microsoft.com/office/drawing/2014/main" id="{448442C7-19BF-A549-87F8-3FE5427E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40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Line 482">
                <a:extLst>
                  <a:ext uri="{FF2B5EF4-FFF2-40B4-BE49-F238E27FC236}">
                    <a16:creationId xmlns:a16="http://schemas.microsoft.com/office/drawing/2014/main" id="{AA0BAF72-674F-1846-9BF2-649E51837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Line 483">
                <a:extLst>
                  <a:ext uri="{FF2B5EF4-FFF2-40B4-BE49-F238E27FC236}">
                    <a16:creationId xmlns:a16="http://schemas.microsoft.com/office/drawing/2014/main" id="{E04D2FEE-26F0-A94B-8D2E-F56603C67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Line 484">
                <a:extLst>
                  <a:ext uri="{FF2B5EF4-FFF2-40B4-BE49-F238E27FC236}">
                    <a16:creationId xmlns:a16="http://schemas.microsoft.com/office/drawing/2014/main" id="{581A28AD-6A5D-044A-8789-4BDC07D00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Line 485">
                <a:extLst>
                  <a:ext uri="{FF2B5EF4-FFF2-40B4-BE49-F238E27FC236}">
                    <a16:creationId xmlns:a16="http://schemas.microsoft.com/office/drawing/2014/main" id="{C001CD5D-E501-E845-86A3-323FE7D71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Line 486">
                <a:extLst>
                  <a:ext uri="{FF2B5EF4-FFF2-40B4-BE49-F238E27FC236}">
                    <a16:creationId xmlns:a16="http://schemas.microsoft.com/office/drawing/2014/main" id="{5FEC06EA-21BF-C548-B2DE-3587580D6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Line 487">
                <a:extLst>
                  <a:ext uri="{FF2B5EF4-FFF2-40B4-BE49-F238E27FC236}">
                    <a16:creationId xmlns:a16="http://schemas.microsoft.com/office/drawing/2014/main" id="{F381BB57-72A4-4F4D-AE78-90A261128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Line 488">
                <a:extLst>
                  <a:ext uri="{FF2B5EF4-FFF2-40B4-BE49-F238E27FC236}">
                    <a16:creationId xmlns:a16="http://schemas.microsoft.com/office/drawing/2014/main" id="{5D4E7AD8-2764-9C49-9A48-FC5A80229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Line 489">
                <a:extLst>
                  <a:ext uri="{FF2B5EF4-FFF2-40B4-BE49-F238E27FC236}">
                    <a16:creationId xmlns:a16="http://schemas.microsoft.com/office/drawing/2014/main" id="{4AFC0A45-5D28-DB41-A2E4-2DE750615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Line 490">
                <a:extLst>
                  <a:ext uri="{FF2B5EF4-FFF2-40B4-BE49-F238E27FC236}">
                    <a16:creationId xmlns:a16="http://schemas.microsoft.com/office/drawing/2014/main" id="{96B46156-47C0-9241-82B5-19EF4A798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Line 491">
                <a:extLst>
                  <a:ext uri="{FF2B5EF4-FFF2-40B4-BE49-F238E27FC236}">
                    <a16:creationId xmlns:a16="http://schemas.microsoft.com/office/drawing/2014/main" id="{DAE2138E-16D7-4D46-971E-CE6AEDAE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Line 492">
                <a:extLst>
                  <a:ext uri="{FF2B5EF4-FFF2-40B4-BE49-F238E27FC236}">
                    <a16:creationId xmlns:a16="http://schemas.microsoft.com/office/drawing/2014/main" id="{1B1E9702-7937-0646-A630-8EED49F0D4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7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Line 493">
                <a:extLst>
                  <a:ext uri="{FF2B5EF4-FFF2-40B4-BE49-F238E27FC236}">
                    <a16:creationId xmlns:a16="http://schemas.microsoft.com/office/drawing/2014/main" id="{B4898EC3-59A0-DA4A-830C-A20E33865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0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Line 494">
                <a:extLst>
                  <a:ext uri="{FF2B5EF4-FFF2-40B4-BE49-F238E27FC236}">
                    <a16:creationId xmlns:a16="http://schemas.microsoft.com/office/drawing/2014/main" id="{9A570968-0F47-0742-ACEC-92A258079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Line 495">
                <a:extLst>
                  <a:ext uri="{FF2B5EF4-FFF2-40B4-BE49-F238E27FC236}">
                    <a16:creationId xmlns:a16="http://schemas.microsoft.com/office/drawing/2014/main" id="{ABFEEB51-C65D-F64C-860F-00F3D3358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Line 496">
                <a:extLst>
                  <a:ext uri="{FF2B5EF4-FFF2-40B4-BE49-F238E27FC236}">
                    <a16:creationId xmlns:a16="http://schemas.microsoft.com/office/drawing/2014/main" id="{FBEE8D80-3E9C-094B-A26F-A47952C1D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6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Line 497">
                <a:extLst>
                  <a:ext uri="{FF2B5EF4-FFF2-40B4-BE49-F238E27FC236}">
                    <a16:creationId xmlns:a16="http://schemas.microsoft.com/office/drawing/2014/main" id="{5C96FEB6-3582-0E4A-9125-54A81CC99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9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Line 498">
                <a:extLst>
                  <a:ext uri="{FF2B5EF4-FFF2-40B4-BE49-F238E27FC236}">
                    <a16:creationId xmlns:a16="http://schemas.microsoft.com/office/drawing/2014/main" id="{2A533D58-8BDE-0E47-995F-438FD5523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7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Line 499">
                <a:extLst>
                  <a:ext uri="{FF2B5EF4-FFF2-40B4-BE49-F238E27FC236}">
                    <a16:creationId xmlns:a16="http://schemas.microsoft.com/office/drawing/2014/main" id="{D7574F8C-F6F9-4A43-A6FF-7ED91BF5DE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6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Line 500">
                <a:extLst>
                  <a:ext uri="{FF2B5EF4-FFF2-40B4-BE49-F238E27FC236}">
                    <a16:creationId xmlns:a16="http://schemas.microsoft.com/office/drawing/2014/main" id="{200ABAC0-8962-F14A-A92F-AF570E754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4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Line 501">
                <a:extLst>
                  <a:ext uri="{FF2B5EF4-FFF2-40B4-BE49-F238E27FC236}">
                    <a16:creationId xmlns:a16="http://schemas.microsoft.com/office/drawing/2014/main" id="{786B4A5B-9D19-D24C-903C-45276AF59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2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Line 502">
                <a:extLst>
                  <a:ext uri="{FF2B5EF4-FFF2-40B4-BE49-F238E27FC236}">
                    <a16:creationId xmlns:a16="http://schemas.microsoft.com/office/drawing/2014/main" id="{AABA4B17-9966-7449-84FE-6A7E48C2C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1" y="2377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Line 503">
                <a:extLst>
                  <a:ext uri="{FF2B5EF4-FFF2-40B4-BE49-F238E27FC236}">
                    <a16:creationId xmlns:a16="http://schemas.microsoft.com/office/drawing/2014/main" id="{1BFF446C-DD7B-C043-AF18-034D68055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71" y="2377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Rectangle 504">
                <a:extLst>
                  <a:ext uri="{FF2B5EF4-FFF2-40B4-BE49-F238E27FC236}">
                    <a16:creationId xmlns:a16="http://schemas.microsoft.com/office/drawing/2014/main" id="{8E7976C0-6287-5F45-91FD-27BFB9683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431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60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4" name="Line 505">
                <a:extLst>
                  <a:ext uri="{FF2B5EF4-FFF2-40B4-BE49-F238E27FC236}">
                    <a16:creationId xmlns:a16="http://schemas.microsoft.com/office/drawing/2014/main" id="{BC3E0365-BAC7-F344-B2B3-7D38CD7E0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7" y="1250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Line 506">
                <a:extLst>
                  <a:ext uri="{FF2B5EF4-FFF2-40B4-BE49-F238E27FC236}">
                    <a16:creationId xmlns:a16="http://schemas.microsoft.com/office/drawing/2014/main" id="{9F4A5740-D2C5-714F-9331-CD0DA131F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237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Line 507">
                <a:extLst>
                  <a:ext uri="{FF2B5EF4-FFF2-40B4-BE49-F238E27FC236}">
                    <a16:creationId xmlns:a16="http://schemas.microsoft.com/office/drawing/2014/main" id="{3CCCD495-90B6-5E4C-BC90-B30DC9CD9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" y="237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Rectangle 508">
                <a:extLst>
                  <a:ext uri="{FF2B5EF4-FFF2-40B4-BE49-F238E27FC236}">
                    <a16:creationId xmlns:a16="http://schemas.microsoft.com/office/drawing/2014/main" id="{2C4DD9F3-BC27-4642-B2BA-9D7D12A87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327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8" name="Line 509">
                <a:extLst>
                  <a:ext uri="{FF2B5EF4-FFF2-40B4-BE49-F238E27FC236}">
                    <a16:creationId xmlns:a16="http://schemas.microsoft.com/office/drawing/2014/main" id="{6D01C2DA-0230-3C41-9070-9E1EADF21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226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Line 510">
                <a:extLst>
                  <a:ext uri="{FF2B5EF4-FFF2-40B4-BE49-F238E27FC236}">
                    <a16:creationId xmlns:a16="http://schemas.microsoft.com/office/drawing/2014/main" id="{32F8B76A-62B4-854D-918C-9DC5FD4C1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215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Line 511">
                <a:extLst>
                  <a:ext uri="{FF2B5EF4-FFF2-40B4-BE49-F238E27FC236}">
                    <a16:creationId xmlns:a16="http://schemas.microsoft.com/office/drawing/2014/main" id="{DFB38EA8-9C4C-DE4E-9DD5-67CA81D1D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203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Line 512">
                <a:extLst>
                  <a:ext uri="{FF2B5EF4-FFF2-40B4-BE49-F238E27FC236}">
                    <a16:creationId xmlns:a16="http://schemas.microsoft.com/office/drawing/2014/main" id="{4929FAC8-EC5A-E74E-B935-CB36519F2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92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Line 513">
                <a:extLst>
                  <a:ext uri="{FF2B5EF4-FFF2-40B4-BE49-F238E27FC236}">
                    <a16:creationId xmlns:a16="http://schemas.microsoft.com/office/drawing/2014/main" id="{299169ED-7034-C148-9B13-A271A7719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814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Line 514">
                <a:extLst>
                  <a:ext uri="{FF2B5EF4-FFF2-40B4-BE49-F238E27FC236}">
                    <a16:creationId xmlns:a16="http://schemas.microsoft.com/office/drawing/2014/main" id="{B1B83C42-6F85-544F-8785-C9FA800EC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" y="1814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Line 515">
                <a:extLst>
                  <a:ext uri="{FF2B5EF4-FFF2-40B4-BE49-F238E27FC236}">
                    <a16:creationId xmlns:a16="http://schemas.microsoft.com/office/drawing/2014/main" id="{0F31066E-A842-024F-90C2-A8821A9CF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7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Line 516">
                <a:extLst>
                  <a:ext uri="{FF2B5EF4-FFF2-40B4-BE49-F238E27FC236}">
                    <a16:creationId xmlns:a16="http://schemas.microsoft.com/office/drawing/2014/main" id="{CE48C272-0BD9-3A45-BC36-44B5F29B8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58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Line 517">
                <a:extLst>
                  <a:ext uri="{FF2B5EF4-FFF2-40B4-BE49-F238E27FC236}">
                    <a16:creationId xmlns:a16="http://schemas.microsoft.com/office/drawing/2014/main" id="{0CC8AF84-146C-194D-AD83-4B0D0388D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476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Line 518">
                <a:extLst>
                  <a:ext uri="{FF2B5EF4-FFF2-40B4-BE49-F238E27FC236}">
                    <a16:creationId xmlns:a16="http://schemas.microsoft.com/office/drawing/2014/main" id="{93EED892-1264-7346-9944-6491E6C23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3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Line 519">
                <a:extLst>
                  <a:ext uri="{FF2B5EF4-FFF2-40B4-BE49-F238E27FC236}">
                    <a16:creationId xmlns:a16="http://schemas.microsoft.com/office/drawing/2014/main" id="{3FC51DF4-CE0A-DC49-AF5D-DFE599DBA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39" y="125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Line 520">
                <a:extLst>
                  <a:ext uri="{FF2B5EF4-FFF2-40B4-BE49-F238E27FC236}">
                    <a16:creationId xmlns:a16="http://schemas.microsoft.com/office/drawing/2014/main" id="{6652BB90-B5A1-534B-86C9-854707C8F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7" y="1251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Rectangle 521">
                <a:extLst>
                  <a:ext uri="{FF2B5EF4-FFF2-40B4-BE49-F238E27FC236}">
                    <a16:creationId xmlns:a16="http://schemas.microsoft.com/office/drawing/2014/main" id="{591CD159-F9E1-B946-A978-D87B0D297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1200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1" name="Freeform 522">
                <a:extLst>
                  <a:ext uri="{FF2B5EF4-FFF2-40B4-BE49-F238E27FC236}">
                    <a16:creationId xmlns:a16="http://schemas.microsoft.com/office/drawing/2014/main" id="{001566D0-5EB4-2741-97FB-3F8C6FC1C8C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71" y="1250"/>
                <a:ext cx="1068" cy="1127"/>
              </a:xfrm>
              <a:custGeom>
                <a:avLst/>
                <a:gdLst>
                  <a:gd name="T0" fmla="*/ 0 w 5653"/>
                  <a:gd name="T1" fmla="*/ 0 h 7777"/>
                  <a:gd name="T2" fmla="*/ 0 w 5653"/>
                  <a:gd name="T3" fmla="*/ 0 h 7777"/>
                  <a:gd name="T4" fmla="*/ 0 w 5653"/>
                  <a:gd name="T5" fmla="*/ 0 h 7777"/>
                  <a:gd name="T6" fmla="*/ 0 w 5653"/>
                  <a:gd name="T7" fmla="*/ 0 h 7777"/>
                  <a:gd name="T8" fmla="*/ 0 w 5653"/>
                  <a:gd name="T9" fmla="*/ 0 h 7777"/>
                  <a:gd name="T10" fmla="*/ 0 w 5653"/>
                  <a:gd name="T11" fmla="*/ 0 h 7777"/>
                  <a:gd name="T12" fmla="*/ 0 w 5653"/>
                  <a:gd name="T13" fmla="*/ 0 h 7777"/>
                  <a:gd name="T14" fmla="*/ 0 w 5653"/>
                  <a:gd name="T15" fmla="*/ 0 h 7777"/>
                  <a:gd name="T16" fmla="*/ 0 w 5653"/>
                  <a:gd name="T17" fmla="*/ 0 h 7777"/>
                  <a:gd name="T18" fmla="*/ 0 w 5653"/>
                  <a:gd name="T19" fmla="*/ 0 h 7777"/>
                  <a:gd name="T20" fmla="*/ 0 w 5653"/>
                  <a:gd name="T21" fmla="*/ 0 h 7777"/>
                  <a:gd name="T22" fmla="*/ 0 w 5653"/>
                  <a:gd name="T23" fmla="*/ 0 h 7777"/>
                  <a:gd name="T24" fmla="*/ 0 w 5653"/>
                  <a:gd name="T25" fmla="*/ 0 h 7777"/>
                  <a:gd name="T26" fmla="*/ 0 w 5653"/>
                  <a:gd name="T27" fmla="*/ 0 h 7777"/>
                  <a:gd name="T28" fmla="*/ 0 w 5653"/>
                  <a:gd name="T29" fmla="*/ 0 h 7777"/>
                  <a:gd name="T30" fmla="*/ 0 w 5653"/>
                  <a:gd name="T31" fmla="*/ 0 h 7777"/>
                  <a:gd name="T32" fmla="*/ 0 w 5653"/>
                  <a:gd name="T33" fmla="*/ 0 h 7777"/>
                  <a:gd name="T34" fmla="*/ 0 w 5653"/>
                  <a:gd name="T35" fmla="*/ 0 h 7777"/>
                  <a:gd name="T36" fmla="*/ 0 w 5653"/>
                  <a:gd name="T37" fmla="*/ 0 h 7777"/>
                  <a:gd name="T38" fmla="*/ 0 w 5653"/>
                  <a:gd name="T39" fmla="*/ 0 h 7777"/>
                  <a:gd name="T40" fmla="*/ 0 w 5653"/>
                  <a:gd name="T41" fmla="*/ 0 h 7777"/>
                  <a:gd name="T42" fmla="*/ 0 w 5653"/>
                  <a:gd name="T43" fmla="*/ 0 h 7777"/>
                  <a:gd name="T44" fmla="*/ 0 w 5653"/>
                  <a:gd name="T45" fmla="*/ 0 h 7777"/>
                  <a:gd name="T46" fmla="*/ 0 w 5653"/>
                  <a:gd name="T47" fmla="*/ 0 h 7777"/>
                  <a:gd name="T48" fmla="*/ 0 w 5653"/>
                  <a:gd name="T49" fmla="*/ 0 h 7777"/>
                  <a:gd name="T50" fmla="*/ 0 w 5653"/>
                  <a:gd name="T51" fmla="*/ 0 h 7777"/>
                  <a:gd name="T52" fmla="*/ 0 w 5653"/>
                  <a:gd name="T53" fmla="*/ 0 h 7777"/>
                  <a:gd name="T54" fmla="*/ 0 w 5653"/>
                  <a:gd name="T55" fmla="*/ 0 h 7777"/>
                  <a:gd name="T56" fmla="*/ 0 w 5653"/>
                  <a:gd name="T57" fmla="*/ 0 h 7777"/>
                  <a:gd name="T58" fmla="*/ 0 w 5653"/>
                  <a:gd name="T59" fmla="*/ 0 h 7777"/>
                  <a:gd name="T60" fmla="*/ 0 w 5653"/>
                  <a:gd name="T61" fmla="*/ 0 h 7777"/>
                  <a:gd name="T62" fmla="*/ 0 w 5653"/>
                  <a:gd name="T63" fmla="*/ 0 h 7777"/>
                  <a:gd name="T64" fmla="*/ 0 w 5653"/>
                  <a:gd name="T65" fmla="*/ 0 h 7777"/>
                  <a:gd name="T66" fmla="*/ 0 w 5653"/>
                  <a:gd name="T67" fmla="*/ 0 h 7777"/>
                  <a:gd name="T68" fmla="*/ 0 w 5653"/>
                  <a:gd name="T69" fmla="*/ 0 h 7777"/>
                  <a:gd name="T70" fmla="*/ 0 w 5653"/>
                  <a:gd name="T71" fmla="*/ 0 h 7777"/>
                  <a:gd name="T72" fmla="*/ 0 w 5653"/>
                  <a:gd name="T73" fmla="*/ 0 h 7777"/>
                  <a:gd name="T74" fmla="*/ 0 w 5653"/>
                  <a:gd name="T75" fmla="*/ 0 h 7777"/>
                  <a:gd name="T76" fmla="*/ 0 w 5653"/>
                  <a:gd name="T77" fmla="*/ 0 h 7777"/>
                  <a:gd name="T78" fmla="*/ 0 w 5653"/>
                  <a:gd name="T79" fmla="*/ 0 h 7777"/>
                  <a:gd name="T80" fmla="*/ 0 w 5653"/>
                  <a:gd name="T81" fmla="*/ 0 h 7777"/>
                  <a:gd name="T82" fmla="*/ 0 w 5653"/>
                  <a:gd name="T83" fmla="*/ 0 h 7777"/>
                  <a:gd name="T84" fmla="*/ 0 w 5653"/>
                  <a:gd name="T85" fmla="*/ 0 h 7777"/>
                  <a:gd name="T86" fmla="*/ 0 w 5653"/>
                  <a:gd name="T87" fmla="*/ 0 h 7777"/>
                  <a:gd name="T88" fmla="*/ 0 w 5653"/>
                  <a:gd name="T89" fmla="*/ 0 h 7777"/>
                  <a:gd name="T90" fmla="*/ 0 w 5653"/>
                  <a:gd name="T91" fmla="*/ 0 h 7777"/>
                  <a:gd name="T92" fmla="*/ 0 w 5653"/>
                  <a:gd name="T93" fmla="*/ 0 h 7777"/>
                  <a:gd name="T94" fmla="*/ 0 w 5653"/>
                  <a:gd name="T95" fmla="*/ 0 h 7777"/>
                  <a:gd name="T96" fmla="*/ 0 w 5653"/>
                  <a:gd name="T97" fmla="*/ 0 h 7777"/>
                  <a:gd name="T98" fmla="*/ 0 w 5653"/>
                  <a:gd name="T99" fmla="*/ 0 h 7777"/>
                  <a:gd name="T100" fmla="*/ 0 w 5653"/>
                  <a:gd name="T101" fmla="*/ 0 h 7777"/>
                  <a:gd name="T102" fmla="*/ 0 w 5653"/>
                  <a:gd name="T103" fmla="*/ 0 h 7777"/>
                  <a:gd name="T104" fmla="*/ 0 w 5653"/>
                  <a:gd name="T105" fmla="*/ 0 h 7777"/>
                  <a:gd name="T106" fmla="*/ 0 w 5653"/>
                  <a:gd name="T107" fmla="*/ 0 h 7777"/>
                  <a:gd name="T108" fmla="*/ 0 w 5653"/>
                  <a:gd name="T109" fmla="*/ 0 h 7777"/>
                  <a:gd name="T110" fmla="*/ 0 w 5653"/>
                  <a:gd name="T111" fmla="*/ 0 h 7777"/>
                  <a:gd name="T112" fmla="*/ 0 w 5653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653"/>
                  <a:gd name="T172" fmla="*/ 0 h 7777"/>
                  <a:gd name="T173" fmla="*/ 5653 w 5653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653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10" y="77"/>
                    </a:lnTo>
                    <a:lnTo>
                      <a:pt x="10" y="155"/>
                    </a:lnTo>
                    <a:lnTo>
                      <a:pt x="21" y="155"/>
                    </a:lnTo>
                    <a:lnTo>
                      <a:pt x="21" y="233"/>
                    </a:lnTo>
                    <a:lnTo>
                      <a:pt x="32" y="233"/>
                    </a:lnTo>
                    <a:lnTo>
                      <a:pt x="32" y="311"/>
                    </a:lnTo>
                    <a:lnTo>
                      <a:pt x="43" y="311"/>
                    </a:lnTo>
                    <a:lnTo>
                      <a:pt x="43" y="388"/>
                    </a:lnTo>
                    <a:lnTo>
                      <a:pt x="54" y="388"/>
                    </a:lnTo>
                    <a:lnTo>
                      <a:pt x="54" y="466"/>
                    </a:lnTo>
                    <a:lnTo>
                      <a:pt x="66" y="466"/>
                    </a:lnTo>
                    <a:lnTo>
                      <a:pt x="66" y="544"/>
                    </a:lnTo>
                    <a:lnTo>
                      <a:pt x="77" y="544"/>
                    </a:lnTo>
                    <a:lnTo>
                      <a:pt x="77" y="622"/>
                    </a:lnTo>
                    <a:lnTo>
                      <a:pt x="88" y="622"/>
                    </a:lnTo>
                    <a:lnTo>
                      <a:pt x="88" y="699"/>
                    </a:lnTo>
                    <a:lnTo>
                      <a:pt x="100" y="699"/>
                    </a:lnTo>
                    <a:lnTo>
                      <a:pt x="100" y="777"/>
                    </a:lnTo>
                    <a:lnTo>
                      <a:pt x="112" y="777"/>
                    </a:lnTo>
                    <a:lnTo>
                      <a:pt x="112" y="855"/>
                    </a:lnTo>
                    <a:lnTo>
                      <a:pt x="124" y="855"/>
                    </a:lnTo>
                    <a:lnTo>
                      <a:pt x="124" y="933"/>
                    </a:lnTo>
                    <a:lnTo>
                      <a:pt x="136" y="933"/>
                    </a:lnTo>
                    <a:lnTo>
                      <a:pt x="136" y="1011"/>
                    </a:lnTo>
                    <a:lnTo>
                      <a:pt x="148" y="1011"/>
                    </a:lnTo>
                    <a:lnTo>
                      <a:pt x="148" y="1088"/>
                    </a:lnTo>
                    <a:lnTo>
                      <a:pt x="160" y="1088"/>
                    </a:lnTo>
                    <a:lnTo>
                      <a:pt x="160" y="1166"/>
                    </a:lnTo>
                    <a:lnTo>
                      <a:pt x="173" y="1166"/>
                    </a:lnTo>
                    <a:lnTo>
                      <a:pt x="173" y="1244"/>
                    </a:lnTo>
                    <a:lnTo>
                      <a:pt x="186" y="1244"/>
                    </a:lnTo>
                    <a:lnTo>
                      <a:pt x="186" y="1322"/>
                    </a:lnTo>
                    <a:lnTo>
                      <a:pt x="198" y="1322"/>
                    </a:lnTo>
                    <a:lnTo>
                      <a:pt x="198" y="1399"/>
                    </a:lnTo>
                    <a:lnTo>
                      <a:pt x="211" y="1399"/>
                    </a:lnTo>
                    <a:lnTo>
                      <a:pt x="211" y="1477"/>
                    </a:lnTo>
                    <a:lnTo>
                      <a:pt x="224" y="1477"/>
                    </a:lnTo>
                    <a:lnTo>
                      <a:pt x="224" y="1555"/>
                    </a:lnTo>
                    <a:lnTo>
                      <a:pt x="238" y="1555"/>
                    </a:lnTo>
                    <a:lnTo>
                      <a:pt x="238" y="1633"/>
                    </a:lnTo>
                    <a:lnTo>
                      <a:pt x="251" y="1633"/>
                    </a:lnTo>
                    <a:lnTo>
                      <a:pt x="251" y="1710"/>
                    </a:lnTo>
                    <a:lnTo>
                      <a:pt x="265" y="1710"/>
                    </a:lnTo>
                    <a:lnTo>
                      <a:pt x="265" y="1788"/>
                    </a:lnTo>
                    <a:lnTo>
                      <a:pt x="278" y="1788"/>
                    </a:lnTo>
                    <a:lnTo>
                      <a:pt x="278" y="1866"/>
                    </a:lnTo>
                    <a:lnTo>
                      <a:pt x="292" y="1866"/>
                    </a:lnTo>
                    <a:lnTo>
                      <a:pt x="292" y="1944"/>
                    </a:lnTo>
                    <a:lnTo>
                      <a:pt x="306" y="1944"/>
                    </a:lnTo>
                    <a:lnTo>
                      <a:pt x="306" y="2022"/>
                    </a:lnTo>
                    <a:lnTo>
                      <a:pt x="321" y="2022"/>
                    </a:lnTo>
                    <a:lnTo>
                      <a:pt x="321" y="2099"/>
                    </a:lnTo>
                    <a:lnTo>
                      <a:pt x="335" y="2099"/>
                    </a:lnTo>
                    <a:lnTo>
                      <a:pt x="335" y="2177"/>
                    </a:lnTo>
                    <a:lnTo>
                      <a:pt x="350" y="2177"/>
                    </a:lnTo>
                    <a:lnTo>
                      <a:pt x="350" y="2255"/>
                    </a:lnTo>
                    <a:lnTo>
                      <a:pt x="365" y="2255"/>
                    </a:lnTo>
                    <a:lnTo>
                      <a:pt x="365" y="2333"/>
                    </a:lnTo>
                    <a:lnTo>
                      <a:pt x="380" y="2333"/>
                    </a:lnTo>
                    <a:lnTo>
                      <a:pt x="380" y="2410"/>
                    </a:lnTo>
                    <a:lnTo>
                      <a:pt x="395" y="2410"/>
                    </a:lnTo>
                    <a:lnTo>
                      <a:pt x="395" y="2488"/>
                    </a:lnTo>
                    <a:lnTo>
                      <a:pt x="411" y="2488"/>
                    </a:lnTo>
                    <a:lnTo>
                      <a:pt x="411" y="2566"/>
                    </a:lnTo>
                    <a:lnTo>
                      <a:pt x="427" y="2566"/>
                    </a:lnTo>
                    <a:lnTo>
                      <a:pt x="427" y="2644"/>
                    </a:lnTo>
                    <a:lnTo>
                      <a:pt x="443" y="2644"/>
                    </a:lnTo>
                    <a:lnTo>
                      <a:pt x="443" y="2721"/>
                    </a:lnTo>
                    <a:lnTo>
                      <a:pt x="459" y="2721"/>
                    </a:lnTo>
                    <a:lnTo>
                      <a:pt x="459" y="2799"/>
                    </a:lnTo>
                    <a:lnTo>
                      <a:pt x="476" y="2799"/>
                    </a:lnTo>
                    <a:lnTo>
                      <a:pt x="476" y="2877"/>
                    </a:lnTo>
                    <a:lnTo>
                      <a:pt x="492" y="2877"/>
                    </a:lnTo>
                    <a:lnTo>
                      <a:pt x="492" y="2955"/>
                    </a:lnTo>
                    <a:lnTo>
                      <a:pt x="510" y="2955"/>
                    </a:lnTo>
                    <a:lnTo>
                      <a:pt x="510" y="3033"/>
                    </a:lnTo>
                    <a:lnTo>
                      <a:pt x="527" y="3033"/>
                    </a:lnTo>
                    <a:lnTo>
                      <a:pt x="527" y="3110"/>
                    </a:lnTo>
                    <a:lnTo>
                      <a:pt x="545" y="3110"/>
                    </a:lnTo>
                    <a:lnTo>
                      <a:pt x="545" y="3188"/>
                    </a:lnTo>
                    <a:lnTo>
                      <a:pt x="562" y="3188"/>
                    </a:lnTo>
                    <a:lnTo>
                      <a:pt x="562" y="3266"/>
                    </a:lnTo>
                    <a:lnTo>
                      <a:pt x="581" y="3266"/>
                    </a:lnTo>
                    <a:lnTo>
                      <a:pt x="581" y="3344"/>
                    </a:lnTo>
                    <a:lnTo>
                      <a:pt x="599" y="3344"/>
                    </a:lnTo>
                    <a:lnTo>
                      <a:pt x="599" y="3421"/>
                    </a:lnTo>
                    <a:lnTo>
                      <a:pt x="618" y="3421"/>
                    </a:lnTo>
                    <a:lnTo>
                      <a:pt x="618" y="3499"/>
                    </a:lnTo>
                    <a:lnTo>
                      <a:pt x="637" y="3499"/>
                    </a:lnTo>
                    <a:lnTo>
                      <a:pt x="637" y="3577"/>
                    </a:lnTo>
                    <a:lnTo>
                      <a:pt x="657" y="3577"/>
                    </a:lnTo>
                    <a:lnTo>
                      <a:pt x="657" y="3655"/>
                    </a:lnTo>
                    <a:lnTo>
                      <a:pt x="677" y="3655"/>
                    </a:lnTo>
                    <a:lnTo>
                      <a:pt x="677" y="3732"/>
                    </a:lnTo>
                    <a:lnTo>
                      <a:pt x="697" y="3732"/>
                    </a:lnTo>
                    <a:lnTo>
                      <a:pt x="697" y="3810"/>
                    </a:lnTo>
                    <a:lnTo>
                      <a:pt x="718" y="3810"/>
                    </a:lnTo>
                    <a:lnTo>
                      <a:pt x="718" y="3888"/>
                    </a:lnTo>
                    <a:lnTo>
                      <a:pt x="739" y="3888"/>
                    </a:lnTo>
                    <a:lnTo>
                      <a:pt x="739" y="3966"/>
                    </a:lnTo>
                    <a:lnTo>
                      <a:pt x="761" y="3966"/>
                    </a:lnTo>
                    <a:lnTo>
                      <a:pt x="761" y="4044"/>
                    </a:lnTo>
                    <a:lnTo>
                      <a:pt x="783" y="4044"/>
                    </a:lnTo>
                    <a:lnTo>
                      <a:pt x="783" y="4121"/>
                    </a:lnTo>
                    <a:lnTo>
                      <a:pt x="805" y="4121"/>
                    </a:lnTo>
                    <a:lnTo>
                      <a:pt x="805" y="4199"/>
                    </a:lnTo>
                    <a:lnTo>
                      <a:pt x="828" y="4199"/>
                    </a:lnTo>
                    <a:lnTo>
                      <a:pt x="828" y="4277"/>
                    </a:lnTo>
                    <a:lnTo>
                      <a:pt x="852" y="4277"/>
                    </a:lnTo>
                    <a:lnTo>
                      <a:pt x="852" y="4355"/>
                    </a:lnTo>
                    <a:lnTo>
                      <a:pt x="875" y="4355"/>
                    </a:lnTo>
                    <a:lnTo>
                      <a:pt x="875" y="4432"/>
                    </a:lnTo>
                    <a:lnTo>
                      <a:pt x="900" y="4432"/>
                    </a:lnTo>
                    <a:lnTo>
                      <a:pt x="900" y="4510"/>
                    </a:lnTo>
                    <a:lnTo>
                      <a:pt x="925" y="4510"/>
                    </a:lnTo>
                    <a:lnTo>
                      <a:pt x="925" y="4588"/>
                    </a:lnTo>
                    <a:lnTo>
                      <a:pt x="951" y="4588"/>
                    </a:lnTo>
                    <a:lnTo>
                      <a:pt x="951" y="4666"/>
                    </a:lnTo>
                    <a:lnTo>
                      <a:pt x="977" y="4666"/>
                    </a:lnTo>
                    <a:lnTo>
                      <a:pt x="977" y="4743"/>
                    </a:lnTo>
                    <a:lnTo>
                      <a:pt x="1004" y="4743"/>
                    </a:lnTo>
                    <a:lnTo>
                      <a:pt x="1004" y="4821"/>
                    </a:lnTo>
                    <a:lnTo>
                      <a:pt x="1032" y="4821"/>
                    </a:lnTo>
                    <a:lnTo>
                      <a:pt x="1032" y="4899"/>
                    </a:lnTo>
                    <a:lnTo>
                      <a:pt x="1060" y="4899"/>
                    </a:lnTo>
                    <a:lnTo>
                      <a:pt x="1060" y="4977"/>
                    </a:lnTo>
                    <a:lnTo>
                      <a:pt x="1090" y="4977"/>
                    </a:lnTo>
                    <a:lnTo>
                      <a:pt x="1090" y="5055"/>
                    </a:lnTo>
                    <a:lnTo>
                      <a:pt x="1120" y="5055"/>
                    </a:lnTo>
                    <a:lnTo>
                      <a:pt x="1120" y="5132"/>
                    </a:lnTo>
                    <a:lnTo>
                      <a:pt x="1151" y="5132"/>
                    </a:lnTo>
                    <a:lnTo>
                      <a:pt x="1151" y="5210"/>
                    </a:lnTo>
                    <a:lnTo>
                      <a:pt x="1182" y="5210"/>
                    </a:lnTo>
                    <a:lnTo>
                      <a:pt x="1182" y="5288"/>
                    </a:lnTo>
                    <a:lnTo>
                      <a:pt x="1215" y="5288"/>
                    </a:lnTo>
                    <a:lnTo>
                      <a:pt x="1215" y="5366"/>
                    </a:lnTo>
                    <a:lnTo>
                      <a:pt x="1249" y="5366"/>
                    </a:lnTo>
                    <a:lnTo>
                      <a:pt x="1249" y="5443"/>
                    </a:lnTo>
                    <a:lnTo>
                      <a:pt x="1284" y="5443"/>
                    </a:lnTo>
                    <a:lnTo>
                      <a:pt x="1284" y="5521"/>
                    </a:lnTo>
                    <a:lnTo>
                      <a:pt x="1320" y="5521"/>
                    </a:lnTo>
                    <a:lnTo>
                      <a:pt x="1320" y="5599"/>
                    </a:lnTo>
                    <a:lnTo>
                      <a:pt x="1358" y="5599"/>
                    </a:lnTo>
                    <a:lnTo>
                      <a:pt x="1358" y="5677"/>
                    </a:lnTo>
                    <a:lnTo>
                      <a:pt x="1397" y="5677"/>
                    </a:lnTo>
                    <a:lnTo>
                      <a:pt x="1397" y="5754"/>
                    </a:lnTo>
                    <a:lnTo>
                      <a:pt x="1437" y="5754"/>
                    </a:lnTo>
                    <a:lnTo>
                      <a:pt x="1437" y="5832"/>
                    </a:lnTo>
                    <a:lnTo>
                      <a:pt x="1479" y="5832"/>
                    </a:lnTo>
                    <a:lnTo>
                      <a:pt x="1479" y="5910"/>
                    </a:lnTo>
                    <a:lnTo>
                      <a:pt x="1522" y="5910"/>
                    </a:lnTo>
                    <a:lnTo>
                      <a:pt x="1522" y="5988"/>
                    </a:lnTo>
                    <a:lnTo>
                      <a:pt x="1568" y="5988"/>
                    </a:lnTo>
                    <a:lnTo>
                      <a:pt x="1568" y="6066"/>
                    </a:lnTo>
                    <a:lnTo>
                      <a:pt x="1615" y="6066"/>
                    </a:lnTo>
                    <a:lnTo>
                      <a:pt x="1615" y="6143"/>
                    </a:lnTo>
                    <a:lnTo>
                      <a:pt x="1665" y="6143"/>
                    </a:lnTo>
                    <a:lnTo>
                      <a:pt x="1665" y="6221"/>
                    </a:lnTo>
                    <a:lnTo>
                      <a:pt x="1717" y="6221"/>
                    </a:lnTo>
                    <a:lnTo>
                      <a:pt x="1717" y="6299"/>
                    </a:lnTo>
                    <a:lnTo>
                      <a:pt x="1772" y="6299"/>
                    </a:lnTo>
                    <a:lnTo>
                      <a:pt x="1772" y="6377"/>
                    </a:lnTo>
                    <a:lnTo>
                      <a:pt x="1829" y="6377"/>
                    </a:lnTo>
                    <a:lnTo>
                      <a:pt x="1829" y="6454"/>
                    </a:lnTo>
                    <a:lnTo>
                      <a:pt x="1890" y="6454"/>
                    </a:lnTo>
                    <a:lnTo>
                      <a:pt x="1890" y="6532"/>
                    </a:lnTo>
                    <a:lnTo>
                      <a:pt x="1955" y="6532"/>
                    </a:lnTo>
                    <a:lnTo>
                      <a:pt x="1955" y="6610"/>
                    </a:lnTo>
                    <a:lnTo>
                      <a:pt x="2024" y="6610"/>
                    </a:lnTo>
                    <a:lnTo>
                      <a:pt x="2024" y="6688"/>
                    </a:lnTo>
                    <a:lnTo>
                      <a:pt x="2097" y="6688"/>
                    </a:lnTo>
                    <a:lnTo>
                      <a:pt x="2097" y="6765"/>
                    </a:lnTo>
                    <a:lnTo>
                      <a:pt x="2176" y="6765"/>
                    </a:lnTo>
                    <a:lnTo>
                      <a:pt x="2176" y="6843"/>
                    </a:lnTo>
                    <a:lnTo>
                      <a:pt x="2262" y="6843"/>
                    </a:lnTo>
                    <a:lnTo>
                      <a:pt x="2262" y="6921"/>
                    </a:lnTo>
                    <a:lnTo>
                      <a:pt x="2355" y="6921"/>
                    </a:lnTo>
                    <a:lnTo>
                      <a:pt x="2355" y="6999"/>
                    </a:lnTo>
                    <a:lnTo>
                      <a:pt x="2456" y="6999"/>
                    </a:lnTo>
                    <a:lnTo>
                      <a:pt x="2456" y="7077"/>
                    </a:lnTo>
                    <a:lnTo>
                      <a:pt x="2569" y="7077"/>
                    </a:lnTo>
                    <a:lnTo>
                      <a:pt x="2569" y="7154"/>
                    </a:lnTo>
                    <a:lnTo>
                      <a:pt x="2694" y="7154"/>
                    </a:lnTo>
                    <a:lnTo>
                      <a:pt x="2694" y="7232"/>
                    </a:lnTo>
                    <a:lnTo>
                      <a:pt x="2837" y="7232"/>
                    </a:lnTo>
                    <a:lnTo>
                      <a:pt x="2837" y="7310"/>
                    </a:lnTo>
                    <a:lnTo>
                      <a:pt x="3001" y="7310"/>
                    </a:lnTo>
                    <a:lnTo>
                      <a:pt x="3001" y="7388"/>
                    </a:lnTo>
                    <a:lnTo>
                      <a:pt x="3196" y="7388"/>
                    </a:lnTo>
                    <a:lnTo>
                      <a:pt x="3196" y="7465"/>
                    </a:lnTo>
                    <a:lnTo>
                      <a:pt x="3434" y="7465"/>
                    </a:lnTo>
                    <a:lnTo>
                      <a:pt x="3434" y="7543"/>
                    </a:lnTo>
                    <a:lnTo>
                      <a:pt x="3741" y="7543"/>
                    </a:lnTo>
                    <a:lnTo>
                      <a:pt x="3741" y="7621"/>
                    </a:lnTo>
                    <a:lnTo>
                      <a:pt x="4174" y="7621"/>
                    </a:lnTo>
                    <a:lnTo>
                      <a:pt x="4174" y="7699"/>
                    </a:lnTo>
                    <a:lnTo>
                      <a:pt x="4913" y="7699"/>
                    </a:lnTo>
                    <a:lnTo>
                      <a:pt x="4913" y="7777"/>
                    </a:lnTo>
                    <a:lnTo>
                      <a:pt x="5653" y="7777"/>
                    </a:lnTo>
                    <a:lnTo>
                      <a:pt x="5653" y="7699"/>
                    </a:lnTo>
                    <a:lnTo>
                      <a:pt x="4913" y="7699"/>
                    </a:lnTo>
                    <a:lnTo>
                      <a:pt x="4913" y="7621"/>
                    </a:lnTo>
                    <a:lnTo>
                      <a:pt x="4174" y="7621"/>
                    </a:lnTo>
                    <a:lnTo>
                      <a:pt x="4174" y="7543"/>
                    </a:lnTo>
                    <a:lnTo>
                      <a:pt x="3741" y="7543"/>
                    </a:lnTo>
                    <a:lnTo>
                      <a:pt x="3741" y="7465"/>
                    </a:lnTo>
                    <a:lnTo>
                      <a:pt x="3434" y="7465"/>
                    </a:lnTo>
                    <a:lnTo>
                      <a:pt x="3434" y="7388"/>
                    </a:lnTo>
                    <a:lnTo>
                      <a:pt x="3196" y="7388"/>
                    </a:lnTo>
                    <a:lnTo>
                      <a:pt x="3196" y="7310"/>
                    </a:lnTo>
                    <a:lnTo>
                      <a:pt x="3001" y="7310"/>
                    </a:lnTo>
                    <a:lnTo>
                      <a:pt x="3001" y="7232"/>
                    </a:lnTo>
                    <a:lnTo>
                      <a:pt x="2837" y="7232"/>
                    </a:lnTo>
                    <a:lnTo>
                      <a:pt x="2837" y="7154"/>
                    </a:lnTo>
                    <a:lnTo>
                      <a:pt x="2694" y="7154"/>
                    </a:lnTo>
                    <a:lnTo>
                      <a:pt x="2694" y="7077"/>
                    </a:lnTo>
                    <a:lnTo>
                      <a:pt x="2569" y="7077"/>
                    </a:lnTo>
                    <a:lnTo>
                      <a:pt x="2569" y="6999"/>
                    </a:lnTo>
                    <a:lnTo>
                      <a:pt x="2456" y="6999"/>
                    </a:lnTo>
                    <a:lnTo>
                      <a:pt x="2456" y="6921"/>
                    </a:lnTo>
                    <a:lnTo>
                      <a:pt x="2355" y="6921"/>
                    </a:lnTo>
                    <a:lnTo>
                      <a:pt x="2355" y="6843"/>
                    </a:lnTo>
                    <a:lnTo>
                      <a:pt x="2262" y="6843"/>
                    </a:lnTo>
                    <a:lnTo>
                      <a:pt x="2262" y="6765"/>
                    </a:lnTo>
                    <a:lnTo>
                      <a:pt x="2176" y="6765"/>
                    </a:lnTo>
                    <a:lnTo>
                      <a:pt x="2176" y="6688"/>
                    </a:lnTo>
                    <a:lnTo>
                      <a:pt x="2097" y="6688"/>
                    </a:lnTo>
                    <a:lnTo>
                      <a:pt x="2097" y="6610"/>
                    </a:lnTo>
                    <a:lnTo>
                      <a:pt x="2024" y="6610"/>
                    </a:lnTo>
                    <a:lnTo>
                      <a:pt x="2024" y="6532"/>
                    </a:lnTo>
                    <a:lnTo>
                      <a:pt x="1955" y="6532"/>
                    </a:lnTo>
                    <a:lnTo>
                      <a:pt x="1955" y="6454"/>
                    </a:lnTo>
                    <a:lnTo>
                      <a:pt x="1890" y="6454"/>
                    </a:lnTo>
                    <a:lnTo>
                      <a:pt x="1890" y="6377"/>
                    </a:lnTo>
                    <a:lnTo>
                      <a:pt x="1829" y="6377"/>
                    </a:lnTo>
                    <a:lnTo>
                      <a:pt x="1829" y="6299"/>
                    </a:lnTo>
                    <a:lnTo>
                      <a:pt x="1772" y="6299"/>
                    </a:lnTo>
                    <a:lnTo>
                      <a:pt x="1772" y="6221"/>
                    </a:lnTo>
                    <a:lnTo>
                      <a:pt x="1717" y="6221"/>
                    </a:lnTo>
                    <a:lnTo>
                      <a:pt x="1717" y="6143"/>
                    </a:lnTo>
                    <a:lnTo>
                      <a:pt x="1665" y="6143"/>
                    </a:lnTo>
                    <a:lnTo>
                      <a:pt x="1665" y="6066"/>
                    </a:lnTo>
                    <a:lnTo>
                      <a:pt x="1615" y="6066"/>
                    </a:lnTo>
                    <a:lnTo>
                      <a:pt x="1615" y="5988"/>
                    </a:lnTo>
                    <a:lnTo>
                      <a:pt x="1568" y="5988"/>
                    </a:lnTo>
                    <a:lnTo>
                      <a:pt x="1568" y="5910"/>
                    </a:lnTo>
                    <a:lnTo>
                      <a:pt x="1522" y="5910"/>
                    </a:lnTo>
                    <a:lnTo>
                      <a:pt x="1522" y="5832"/>
                    </a:lnTo>
                    <a:lnTo>
                      <a:pt x="1479" y="5832"/>
                    </a:lnTo>
                    <a:lnTo>
                      <a:pt x="1479" y="5754"/>
                    </a:lnTo>
                    <a:lnTo>
                      <a:pt x="1437" y="5754"/>
                    </a:lnTo>
                    <a:lnTo>
                      <a:pt x="1437" y="5677"/>
                    </a:lnTo>
                    <a:lnTo>
                      <a:pt x="1397" y="5677"/>
                    </a:lnTo>
                    <a:lnTo>
                      <a:pt x="1397" y="5599"/>
                    </a:lnTo>
                    <a:lnTo>
                      <a:pt x="1358" y="5599"/>
                    </a:lnTo>
                    <a:lnTo>
                      <a:pt x="1358" y="5521"/>
                    </a:lnTo>
                    <a:lnTo>
                      <a:pt x="1320" y="5521"/>
                    </a:lnTo>
                    <a:lnTo>
                      <a:pt x="1320" y="5443"/>
                    </a:lnTo>
                    <a:lnTo>
                      <a:pt x="1284" y="5443"/>
                    </a:lnTo>
                    <a:lnTo>
                      <a:pt x="1284" y="5366"/>
                    </a:lnTo>
                    <a:lnTo>
                      <a:pt x="1249" y="5366"/>
                    </a:lnTo>
                    <a:lnTo>
                      <a:pt x="1249" y="5288"/>
                    </a:lnTo>
                    <a:lnTo>
                      <a:pt x="1215" y="5288"/>
                    </a:lnTo>
                    <a:lnTo>
                      <a:pt x="1215" y="5210"/>
                    </a:lnTo>
                    <a:lnTo>
                      <a:pt x="1182" y="5210"/>
                    </a:lnTo>
                    <a:lnTo>
                      <a:pt x="1182" y="5132"/>
                    </a:lnTo>
                    <a:lnTo>
                      <a:pt x="1151" y="5132"/>
                    </a:lnTo>
                    <a:lnTo>
                      <a:pt x="1151" y="5055"/>
                    </a:lnTo>
                    <a:lnTo>
                      <a:pt x="1120" y="5055"/>
                    </a:lnTo>
                    <a:lnTo>
                      <a:pt x="1120" y="4977"/>
                    </a:lnTo>
                    <a:lnTo>
                      <a:pt x="1090" y="4977"/>
                    </a:lnTo>
                    <a:lnTo>
                      <a:pt x="1090" y="4899"/>
                    </a:lnTo>
                    <a:lnTo>
                      <a:pt x="1060" y="4899"/>
                    </a:lnTo>
                    <a:lnTo>
                      <a:pt x="1060" y="4821"/>
                    </a:lnTo>
                    <a:lnTo>
                      <a:pt x="1032" y="4821"/>
                    </a:lnTo>
                    <a:lnTo>
                      <a:pt x="1032" y="4743"/>
                    </a:lnTo>
                    <a:lnTo>
                      <a:pt x="1004" y="4743"/>
                    </a:lnTo>
                    <a:lnTo>
                      <a:pt x="1004" y="4666"/>
                    </a:lnTo>
                    <a:lnTo>
                      <a:pt x="977" y="4666"/>
                    </a:lnTo>
                    <a:lnTo>
                      <a:pt x="977" y="4588"/>
                    </a:lnTo>
                    <a:lnTo>
                      <a:pt x="951" y="4588"/>
                    </a:lnTo>
                    <a:lnTo>
                      <a:pt x="951" y="4510"/>
                    </a:lnTo>
                    <a:lnTo>
                      <a:pt x="925" y="4510"/>
                    </a:lnTo>
                    <a:lnTo>
                      <a:pt x="925" y="4432"/>
                    </a:lnTo>
                    <a:lnTo>
                      <a:pt x="900" y="4432"/>
                    </a:lnTo>
                    <a:lnTo>
                      <a:pt x="900" y="4355"/>
                    </a:lnTo>
                    <a:lnTo>
                      <a:pt x="875" y="4355"/>
                    </a:lnTo>
                    <a:lnTo>
                      <a:pt x="875" y="4277"/>
                    </a:lnTo>
                    <a:lnTo>
                      <a:pt x="852" y="4277"/>
                    </a:lnTo>
                    <a:lnTo>
                      <a:pt x="852" y="4199"/>
                    </a:lnTo>
                    <a:lnTo>
                      <a:pt x="828" y="4199"/>
                    </a:lnTo>
                    <a:lnTo>
                      <a:pt x="828" y="4121"/>
                    </a:lnTo>
                    <a:lnTo>
                      <a:pt x="805" y="4121"/>
                    </a:lnTo>
                    <a:lnTo>
                      <a:pt x="805" y="4044"/>
                    </a:lnTo>
                    <a:lnTo>
                      <a:pt x="783" y="4044"/>
                    </a:lnTo>
                    <a:lnTo>
                      <a:pt x="783" y="3966"/>
                    </a:lnTo>
                    <a:lnTo>
                      <a:pt x="761" y="3966"/>
                    </a:lnTo>
                    <a:lnTo>
                      <a:pt x="761" y="3888"/>
                    </a:lnTo>
                    <a:lnTo>
                      <a:pt x="739" y="3888"/>
                    </a:lnTo>
                    <a:lnTo>
                      <a:pt x="739" y="3810"/>
                    </a:lnTo>
                    <a:lnTo>
                      <a:pt x="718" y="3810"/>
                    </a:lnTo>
                    <a:lnTo>
                      <a:pt x="718" y="3732"/>
                    </a:lnTo>
                    <a:lnTo>
                      <a:pt x="697" y="3732"/>
                    </a:lnTo>
                    <a:lnTo>
                      <a:pt x="697" y="3655"/>
                    </a:lnTo>
                    <a:lnTo>
                      <a:pt x="677" y="3655"/>
                    </a:lnTo>
                    <a:lnTo>
                      <a:pt x="677" y="3577"/>
                    </a:lnTo>
                    <a:lnTo>
                      <a:pt x="657" y="3577"/>
                    </a:lnTo>
                    <a:lnTo>
                      <a:pt x="657" y="3499"/>
                    </a:lnTo>
                    <a:lnTo>
                      <a:pt x="637" y="3499"/>
                    </a:lnTo>
                    <a:lnTo>
                      <a:pt x="637" y="3421"/>
                    </a:lnTo>
                    <a:lnTo>
                      <a:pt x="618" y="3421"/>
                    </a:lnTo>
                    <a:lnTo>
                      <a:pt x="618" y="3344"/>
                    </a:lnTo>
                    <a:lnTo>
                      <a:pt x="599" y="3344"/>
                    </a:lnTo>
                    <a:lnTo>
                      <a:pt x="599" y="3266"/>
                    </a:lnTo>
                    <a:lnTo>
                      <a:pt x="581" y="3266"/>
                    </a:lnTo>
                    <a:lnTo>
                      <a:pt x="581" y="3188"/>
                    </a:lnTo>
                    <a:lnTo>
                      <a:pt x="562" y="3188"/>
                    </a:lnTo>
                    <a:lnTo>
                      <a:pt x="562" y="3110"/>
                    </a:lnTo>
                    <a:lnTo>
                      <a:pt x="545" y="3110"/>
                    </a:lnTo>
                    <a:lnTo>
                      <a:pt x="545" y="3033"/>
                    </a:lnTo>
                    <a:lnTo>
                      <a:pt x="527" y="3033"/>
                    </a:lnTo>
                    <a:lnTo>
                      <a:pt x="527" y="2955"/>
                    </a:lnTo>
                    <a:lnTo>
                      <a:pt x="510" y="2955"/>
                    </a:lnTo>
                    <a:lnTo>
                      <a:pt x="510" y="2877"/>
                    </a:lnTo>
                    <a:lnTo>
                      <a:pt x="492" y="2877"/>
                    </a:lnTo>
                    <a:lnTo>
                      <a:pt x="492" y="2799"/>
                    </a:lnTo>
                    <a:lnTo>
                      <a:pt x="476" y="2799"/>
                    </a:lnTo>
                    <a:lnTo>
                      <a:pt x="476" y="2721"/>
                    </a:lnTo>
                    <a:lnTo>
                      <a:pt x="459" y="2721"/>
                    </a:lnTo>
                    <a:lnTo>
                      <a:pt x="459" y="2644"/>
                    </a:lnTo>
                    <a:lnTo>
                      <a:pt x="443" y="2644"/>
                    </a:lnTo>
                    <a:lnTo>
                      <a:pt x="443" y="2566"/>
                    </a:lnTo>
                    <a:lnTo>
                      <a:pt x="427" y="2566"/>
                    </a:lnTo>
                    <a:lnTo>
                      <a:pt x="427" y="2488"/>
                    </a:lnTo>
                    <a:lnTo>
                      <a:pt x="411" y="2488"/>
                    </a:lnTo>
                    <a:lnTo>
                      <a:pt x="411" y="2410"/>
                    </a:lnTo>
                    <a:lnTo>
                      <a:pt x="395" y="2410"/>
                    </a:lnTo>
                    <a:lnTo>
                      <a:pt x="395" y="2333"/>
                    </a:lnTo>
                    <a:lnTo>
                      <a:pt x="380" y="2333"/>
                    </a:lnTo>
                    <a:lnTo>
                      <a:pt x="380" y="2255"/>
                    </a:lnTo>
                    <a:lnTo>
                      <a:pt x="365" y="2255"/>
                    </a:lnTo>
                    <a:lnTo>
                      <a:pt x="365" y="2177"/>
                    </a:lnTo>
                    <a:lnTo>
                      <a:pt x="350" y="2177"/>
                    </a:lnTo>
                    <a:lnTo>
                      <a:pt x="350" y="2099"/>
                    </a:lnTo>
                    <a:lnTo>
                      <a:pt x="335" y="2099"/>
                    </a:lnTo>
                    <a:lnTo>
                      <a:pt x="335" y="2022"/>
                    </a:lnTo>
                    <a:lnTo>
                      <a:pt x="321" y="2022"/>
                    </a:lnTo>
                    <a:lnTo>
                      <a:pt x="321" y="1944"/>
                    </a:lnTo>
                    <a:lnTo>
                      <a:pt x="306" y="1944"/>
                    </a:lnTo>
                    <a:lnTo>
                      <a:pt x="306" y="1866"/>
                    </a:lnTo>
                    <a:lnTo>
                      <a:pt x="292" y="1866"/>
                    </a:lnTo>
                    <a:lnTo>
                      <a:pt x="292" y="1788"/>
                    </a:lnTo>
                    <a:lnTo>
                      <a:pt x="278" y="1788"/>
                    </a:lnTo>
                    <a:lnTo>
                      <a:pt x="278" y="1710"/>
                    </a:lnTo>
                    <a:lnTo>
                      <a:pt x="265" y="1710"/>
                    </a:lnTo>
                    <a:lnTo>
                      <a:pt x="265" y="1633"/>
                    </a:lnTo>
                    <a:lnTo>
                      <a:pt x="251" y="1633"/>
                    </a:lnTo>
                    <a:lnTo>
                      <a:pt x="251" y="1555"/>
                    </a:lnTo>
                    <a:lnTo>
                      <a:pt x="238" y="1555"/>
                    </a:lnTo>
                    <a:lnTo>
                      <a:pt x="238" y="1477"/>
                    </a:lnTo>
                    <a:lnTo>
                      <a:pt x="224" y="1477"/>
                    </a:lnTo>
                    <a:lnTo>
                      <a:pt x="224" y="1399"/>
                    </a:lnTo>
                    <a:lnTo>
                      <a:pt x="211" y="1399"/>
                    </a:lnTo>
                    <a:lnTo>
                      <a:pt x="211" y="1322"/>
                    </a:lnTo>
                    <a:lnTo>
                      <a:pt x="198" y="1322"/>
                    </a:lnTo>
                    <a:lnTo>
                      <a:pt x="198" y="1244"/>
                    </a:lnTo>
                    <a:lnTo>
                      <a:pt x="186" y="1244"/>
                    </a:lnTo>
                    <a:lnTo>
                      <a:pt x="186" y="1166"/>
                    </a:lnTo>
                    <a:lnTo>
                      <a:pt x="173" y="1166"/>
                    </a:lnTo>
                    <a:lnTo>
                      <a:pt x="173" y="1088"/>
                    </a:lnTo>
                    <a:lnTo>
                      <a:pt x="160" y="1088"/>
                    </a:lnTo>
                    <a:lnTo>
                      <a:pt x="160" y="1011"/>
                    </a:lnTo>
                    <a:lnTo>
                      <a:pt x="148" y="1011"/>
                    </a:lnTo>
                    <a:lnTo>
                      <a:pt x="148" y="933"/>
                    </a:lnTo>
                    <a:lnTo>
                      <a:pt x="136" y="933"/>
                    </a:lnTo>
                    <a:lnTo>
                      <a:pt x="136" y="855"/>
                    </a:lnTo>
                    <a:lnTo>
                      <a:pt x="124" y="855"/>
                    </a:lnTo>
                    <a:lnTo>
                      <a:pt x="124" y="777"/>
                    </a:lnTo>
                    <a:lnTo>
                      <a:pt x="112" y="777"/>
                    </a:lnTo>
                    <a:lnTo>
                      <a:pt x="112" y="699"/>
                    </a:lnTo>
                    <a:lnTo>
                      <a:pt x="100" y="699"/>
                    </a:lnTo>
                    <a:lnTo>
                      <a:pt x="100" y="622"/>
                    </a:lnTo>
                    <a:lnTo>
                      <a:pt x="88" y="622"/>
                    </a:lnTo>
                    <a:lnTo>
                      <a:pt x="88" y="544"/>
                    </a:lnTo>
                    <a:lnTo>
                      <a:pt x="77" y="544"/>
                    </a:lnTo>
                    <a:lnTo>
                      <a:pt x="77" y="466"/>
                    </a:lnTo>
                    <a:lnTo>
                      <a:pt x="66" y="466"/>
                    </a:lnTo>
                    <a:lnTo>
                      <a:pt x="66" y="388"/>
                    </a:lnTo>
                    <a:lnTo>
                      <a:pt x="54" y="388"/>
                    </a:lnTo>
                    <a:lnTo>
                      <a:pt x="54" y="311"/>
                    </a:lnTo>
                    <a:lnTo>
                      <a:pt x="43" y="311"/>
                    </a:lnTo>
                    <a:lnTo>
                      <a:pt x="43" y="233"/>
                    </a:lnTo>
                    <a:lnTo>
                      <a:pt x="32" y="233"/>
                    </a:lnTo>
                    <a:lnTo>
                      <a:pt x="32" y="155"/>
                    </a:lnTo>
                    <a:lnTo>
                      <a:pt x="21" y="155"/>
                    </a:lnTo>
                    <a:lnTo>
                      <a:pt x="21" y="77"/>
                    </a:lnTo>
                    <a:lnTo>
                      <a:pt x="10" y="77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Line 523">
                <a:extLst>
                  <a:ext uri="{FF2B5EF4-FFF2-40B4-BE49-F238E27FC236}">
                    <a16:creationId xmlns:a16="http://schemas.microsoft.com/office/drawing/2014/main" id="{493887DB-62A8-E44C-B042-3D705AF44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3913"/>
                <a:ext cx="128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Line 524">
                <a:extLst>
                  <a:ext uri="{FF2B5EF4-FFF2-40B4-BE49-F238E27FC236}">
                    <a16:creationId xmlns:a16="http://schemas.microsoft.com/office/drawing/2014/main" id="{6A4DEEE6-0ECC-5D47-834F-26A1FD5F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Line 525">
                <a:extLst>
                  <a:ext uri="{FF2B5EF4-FFF2-40B4-BE49-F238E27FC236}">
                    <a16:creationId xmlns:a16="http://schemas.microsoft.com/office/drawing/2014/main" id="{6F231F27-D0F6-B34E-81FE-3412E692E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Rectangle 526">
                <a:extLst>
                  <a:ext uri="{FF2B5EF4-FFF2-40B4-BE49-F238E27FC236}">
                    <a16:creationId xmlns:a16="http://schemas.microsoft.com/office/drawing/2014/main" id="{AF66C153-DC20-9F46-9C40-960ECD08C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30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6" name="Line 527">
                <a:extLst>
                  <a:ext uri="{FF2B5EF4-FFF2-40B4-BE49-F238E27FC236}">
                    <a16:creationId xmlns:a16="http://schemas.microsoft.com/office/drawing/2014/main" id="{164B9B39-6B93-2D49-AFAB-857E7FC64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Line 528">
                <a:extLst>
                  <a:ext uri="{FF2B5EF4-FFF2-40B4-BE49-F238E27FC236}">
                    <a16:creationId xmlns:a16="http://schemas.microsoft.com/office/drawing/2014/main" id="{2F50907C-C367-8F4D-93C4-0EC1D5C00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Line 529">
                <a:extLst>
                  <a:ext uri="{FF2B5EF4-FFF2-40B4-BE49-F238E27FC236}">
                    <a16:creationId xmlns:a16="http://schemas.microsoft.com/office/drawing/2014/main" id="{87B123C8-4B5F-7045-A686-59C1B76DC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Line 530">
                <a:extLst>
                  <a:ext uri="{FF2B5EF4-FFF2-40B4-BE49-F238E27FC236}">
                    <a16:creationId xmlns:a16="http://schemas.microsoft.com/office/drawing/2014/main" id="{046E5BCB-B6F3-FA46-96DB-EEEA01694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Line 531">
                <a:extLst>
                  <a:ext uri="{FF2B5EF4-FFF2-40B4-BE49-F238E27FC236}">
                    <a16:creationId xmlns:a16="http://schemas.microsoft.com/office/drawing/2014/main" id="{B813AA01-4D64-6C40-92BD-7D132B7CF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Line 532">
                <a:extLst>
                  <a:ext uri="{FF2B5EF4-FFF2-40B4-BE49-F238E27FC236}">
                    <a16:creationId xmlns:a16="http://schemas.microsoft.com/office/drawing/2014/main" id="{7E491A08-B3E8-FA40-9683-2A77A73CB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533">
                <a:extLst>
                  <a:ext uri="{FF2B5EF4-FFF2-40B4-BE49-F238E27FC236}">
                    <a16:creationId xmlns:a16="http://schemas.microsoft.com/office/drawing/2014/main" id="{3C78636E-6B52-2143-A942-EBED2EA28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Line 534">
                <a:extLst>
                  <a:ext uri="{FF2B5EF4-FFF2-40B4-BE49-F238E27FC236}">
                    <a16:creationId xmlns:a16="http://schemas.microsoft.com/office/drawing/2014/main" id="{CEA54F3B-49D3-AC49-8E70-299C82AB4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Line 535">
                <a:extLst>
                  <a:ext uri="{FF2B5EF4-FFF2-40B4-BE49-F238E27FC236}">
                    <a16:creationId xmlns:a16="http://schemas.microsoft.com/office/drawing/2014/main" id="{BDC613E7-9765-C24E-9181-8D2234C81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Line 536">
                <a:extLst>
                  <a:ext uri="{FF2B5EF4-FFF2-40B4-BE49-F238E27FC236}">
                    <a16:creationId xmlns:a16="http://schemas.microsoft.com/office/drawing/2014/main" id="{6F5E4D65-B3AE-7041-B4E3-EE2F6B499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Line 537">
                <a:extLst>
                  <a:ext uri="{FF2B5EF4-FFF2-40B4-BE49-F238E27FC236}">
                    <a16:creationId xmlns:a16="http://schemas.microsoft.com/office/drawing/2014/main" id="{4C6EF808-64D7-624E-A823-9051F0AB2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Line 538">
                <a:extLst>
                  <a:ext uri="{FF2B5EF4-FFF2-40B4-BE49-F238E27FC236}">
                    <a16:creationId xmlns:a16="http://schemas.microsoft.com/office/drawing/2014/main" id="{DC411F39-7E47-1C4C-8021-2EB4020C2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Line 539">
                <a:extLst>
                  <a:ext uri="{FF2B5EF4-FFF2-40B4-BE49-F238E27FC236}">
                    <a16:creationId xmlns:a16="http://schemas.microsoft.com/office/drawing/2014/main" id="{9A6B175D-0B28-444A-B2C7-CAB32A710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Line 540">
                <a:extLst>
                  <a:ext uri="{FF2B5EF4-FFF2-40B4-BE49-F238E27FC236}">
                    <a16:creationId xmlns:a16="http://schemas.microsoft.com/office/drawing/2014/main" id="{36F59049-9B1D-384F-84C8-1471C524E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Line 541">
                <a:extLst>
                  <a:ext uri="{FF2B5EF4-FFF2-40B4-BE49-F238E27FC236}">
                    <a16:creationId xmlns:a16="http://schemas.microsoft.com/office/drawing/2014/main" id="{C9DD1366-744B-B74E-BCBD-4F0F29324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Line 542">
                <a:extLst>
                  <a:ext uri="{FF2B5EF4-FFF2-40B4-BE49-F238E27FC236}">
                    <a16:creationId xmlns:a16="http://schemas.microsoft.com/office/drawing/2014/main" id="{885FC8AB-48B8-B340-99B5-1DB146486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Line 543">
                <a:extLst>
                  <a:ext uri="{FF2B5EF4-FFF2-40B4-BE49-F238E27FC236}">
                    <a16:creationId xmlns:a16="http://schemas.microsoft.com/office/drawing/2014/main" id="{B434FA90-DB1E-7446-BA44-2F4E51E45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Line 544">
                <a:extLst>
                  <a:ext uri="{FF2B5EF4-FFF2-40B4-BE49-F238E27FC236}">
                    <a16:creationId xmlns:a16="http://schemas.microsoft.com/office/drawing/2014/main" id="{DCB1A373-2FDC-174B-BCBB-06DD666AA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Line 545">
                <a:extLst>
                  <a:ext uri="{FF2B5EF4-FFF2-40B4-BE49-F238E27FC236}">
                    <a16:creationId xmlns:a16="http://schemas.microsoft.com/office/drawing/2014/main" id="{92D9F215-CAA2-784E-BDAE-160F6B18E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Line 546">
                <a:extLst>
                  <a:ext uri="{FF2B5EF4-FFF2-40B4-BE49-F238E27FC236}">
                    <a16:creationId xmlns:a16="http://schemas.microsoft.com/office/drawing/2014/main" id="{8150C096-25A7-2447-8F84-BCECC8CA2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Line 547">
                <a:extLst>
                  <a:ext uri="{FF2B5EF4-FFF2-40B4-BE49-F238E27FC236}">
                    <a16:creationId xmlns:a16="http://schemas.microsoft.com/office/drawing/2014/main" id="{C94A1CFB-1151-BF4B-A70E-582986CAF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9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Rectangle 548">
                <a:extLst>
                  <a:ext uri="{FF2B5EF4-FFF2-40B4-BE49-F238E27FC236}">
                    <a16:creationId xmlns:a16="http://schemas.microsoft.com/office/drawing/2014/main" id="{16ED3AFC-31CF-734B-8FEF-F57338428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50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8" name="Line 549">
                <a:extLst>
                  <a:ext uri="{FF2B5EF4-FFF2-40B4-BE49-F238E27FC236}">
                    <a16:creationId xmlns:a16="http://schemas.microsoft.com/office/drawing/2014/main" id="{2C0A1967-1D18-E546-85A6-9F70F29246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Line 550">
                <a:extLst>
                  <a:ext uri="{FF2B5EF4-FFF2-40B4-BE49-F238E27FC236}">
                    <a16:creationId xmlns:a16="http://schemas.microsoft.com/office/drawing/2014/main" id="{598EBCAB-E880-2D46-AD6A-F0BDF3B2A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Line 551">
                <a:extLst>
                  <a:ext uri="{FF2B5EF4-FFF2-40B4-BE49-F238E27FC236}">
                    <a16:creationId xmlns:a16="http://schemas.microsoft.com/office/drawing/2014/main" id="{334E50A1-0A23-7440-B635-9DAE6DEBF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Line 552">
                <a:extLst>
                  <a:ext uri="{FF2B5EF4-FFF2-40B4-BE49-F238E27FC236}">
                    <a16:creationId xmlns:a16="http://schemas.microsoft.com/office/drawing/2014/main" id="{3C15BA14-E5E9-6040-B18C-AAB4A2742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Line 553">
                <a:extLst>
                  <a:ext uri="{FF2B5EF4-FFF2-40B4-BE49-F238E27FC236}">
                    <a16:creationId xmlns:a16="http://schemas.microsoft.com/office/drawing/2014/main" id="{6C86FE4C-6644-354F-8A2D-145B43B86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Line 554">
                <a:extLst>
                  <a:ext uri="{FF2B5EF4-FFF2-40B4-BE49-F238E27FC236}">
                    <a16:creationId xmlns:a16="http://schemas.microsoft.com/office/drawing/2014/main" id="{38AE5262-3F7A-AF43-956A-BFA861B1E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Line 555">
                <a:extLst>
                  <a:ext uri="{FF2B5EF4-FFF2-40B4-BE49-F238E27FC236}">
                    <a16:creationId xmlns:a16="http://schemas.microsoft.com/office/drawing/2014/main" id="{A51D56D0-90E5-FE4A-8548-194F17596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Line 556">
                <a:extLst>
                  <a:ext uri="{FF2B5EF4-FFF2-40B4-BE49-F238E27FC236}">
                    <a16:creationId xmlns:a16="http://schemas.microsoft.com/office/drawing/2014/main" id="{DE89322B-D8C0-E247-97EB-41CDD2B6A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Line 557">
                <a:extLst>
                  <a:ext uri="{FF2B5EF4-FFF2-40B4-BE49-F238E27FC236}">
                    <a16:creationId xmlns:a16="http://schemas.microsoft.com/office/drawing/2014/main" id="{81842984-13FF-4543-AFAB-25729F726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Line 558">
                <a:extLst>
                  <a:ext uri="{FF2B5EF4-FFF2-40B4-BE49-F238E27FC236}">
                    <a16:creationId xmlns:a16="http://schemas.microsoft.com/office/drawing/2014/main" id="{E73643F2-7C97-5447-BD54-0D2501FFE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Line 559">
                <a:extLst>
                  <a:ext uri="{FF2B5EF4-FFF2-40B4-BE49-F238E27FC236}">
                    <a16:creationId xmlns:a16="http://schemas.microsoft.com/office/drawing/2014/main" id="{1AED894F-4AAA-604C-A642-79413E3BEE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Line 560">
                <a:extLst>
                  <a:ext uri="{FF2B5EF4-FFF2-40B4-BE49-F238E27FC236}">
                    <a16:creationId xmlns:a16="http://schemas.microsoft.com/office/drawing/2014/main" id="{3AFE178F-8A1E-184E-BDB2-E3C8F4F9B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Line 561">
                <a:extLst>
                  <a:ext uri="{FF2B5EF4-FFF2-40B4-BE49-F238E27FC236}">
                    <a16:creationId xmlns:a16="http://schemas.microsoft.com/office/drawing/2014/main" id="{EEF72A81-162A-0543-8BD6-7BA9251D4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Line 562">
                <a:extLst>
                  <a:ext uri="{FF2B5EF4-FFF2-40B4-BE49-F238E27FC236}">
                    <a16:creationId xmlns:a16="http://schemas.microsoft.com/office/drawing/2014/main" id="{21B5B336-D934-CA41-B790-FE4F28757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Line 563">
                <a:extLst>
                  <a:ext uri="{FF2B5EF4-FFF2-40B4-BE49-F238E27FC236}">
                    <a16:creationId xmlns:a16="http://schemas.microsoft.com/office/drawing/2014/main" id="{5D66A425-5AE9-E946-9986-2CCA64F88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Line 564">
                <a:extLst>
                  <a:ext uri="{FF2B5EF4-FFF2-40B4-BE49-F238E27FC236}">
                    <a16:creationId xmlns:a16="http://schemas.microsoft.com/office/drawing/2014/main" id="{57628287-468E-6B4A-BA83-96ABFC05D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Line 565">
                <a:extLst>
                  <a:ext uri="{FF2B5EF4-FFF2-40B4-BE49-F238E27FC236}">
                    <a16:creationId xmlns:a16="http://schemas.microsoft.com/office/drawing/2014/main" id="{7488DF4A-7719-1A46-B1B0-7444121D8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Line 566">
                <a:extLst>
                  <a:ext uri="{FF2B5EF4-FFF2-40B4-BE49-F238E27FC236}">
                    <a16:creationId xmlns:a16="http://schemas.microsoft.com/office/drawing/2014/main" id="{B38109AC-B58D-9B40-9501-3435C0E617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Line 567">
                <a:extLst>
                  <a:ext uri="{FF2B5EF4-FFF2-40B4-BE49-F238E27FC236}">
                    <a16:creationId xmlns:a16="http://schemas.microsoft.com/office/drawing/2014/main" id="{082F68F8-D580-E54E-8FC9-28CF35A04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Line 568">
                <a:extLst>
                  <a:ext uri="{FF2B5EF4-FFF2-40B4-BE49-F238E27FC236}">
                    <a16:creationId xmlns:a16="http://schemas.microsoft.com/office/drawing/2014/main" id="{A650628F-BD10-234B-A1A1-C8B7D8FFE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Line 569">
                <a:extLst>
                  <a:ext uri="{FF2B5EF4-FFF2-40B4-BE49-F238E27FC236}">
                    <a16:creationId xmlns:a16="http://schemas.microsoft.com/office/drawing/2014/main" id="{F6A246A8-06EE-7642-A515-29E5D806F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Rectangle 570">
                <a:extLst>
                  <a:ext uri="{FF2B5EF4-FFF2-40B4-BE49-F238E27FC236}">
                    <a16:creationId xmlns:a16="http://schemas.microsoft.com/office/drawing/2014/main" id="{4C36BCA9-372F-E44D-88C8-AB2D9418E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70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0" name="Line 571">
                <a:extLst>
                  <a:ext uri="{FF2B5EF4-FFF2-40B4-BE49-F238E27FC236}">
                    <a16:creationId xmlns:a16="http://schemas.microsoft.com/office/drawing/2014/main" id="{17F6FF4F-A7DA-CB47-B309-2E353E127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Line 572">
                <a:extLst>
                  <a:ext uri="{FF2B5EF4-FFF2-40B4-BE49-F238E27FC236}">
                    <a16:creationId xmlns:a16="http://schemas.microsoft.com/office/drawing/2014/main" id="{8F0FA257-6682-DE48-8E93-249DA6160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Line 573">
                <a:extLst>
                  <a:ext uri="{FF2B5EF4-FFF2-40B4-BE49-F238E27FC236}">
                    <a16:creationId xmlns:a16="http://schemas.microsoft.com/office/drawing/2014/main" id="{8DB8BC51-99A7-894F-8451-B18CDA35F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Line 574">
                <a:extLst>
                  <a:ext uri="{FF2B5EF4-FFF2-40B4-BE49-F238E27FC236}">
                    <a16:creationId xmlns:a16="http://schemas.microsoft.com/office/drawing/2014/main" id="{D05F0B18-2656-C743-9393-CB6387818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Line 575">
                <a:extLst>
                  <a:ext uri="{FF2B5EF4-FFF2-40B4-BE49-F238E27FC236}">
                    <a16:creationId xmlns:a16="http://schemas.microsoft.com/office/drawing/2014/main" id="{8B9D977C-380E-6E46-AB7D-44F495E00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Line 576">
                <a:extLst>
                  <a:ext uri="{FF2B5EF4-FFF2-40B4-BE49-F238E27FC236}">
                    <a16:creationId xmlns:a16="http://schemas.microsoft.com/office/drawing/2014/main" id="{27167433-7B26-2E49-951D-AF381C803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Line 577">
                <a:extLst>
                  <a:ext uri="{FF2B5EF4-FFF2-40B4-BE49-F238E27FC236}">
                    <a16:creationId xmlns:a16="http://schemas.microsoft.com/office/drawing/2014/main" id="{EAEEBEE6-0145-6C47-BB49-9CDB01081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Line 578">
                <a:extLst>
                  <a:ext uri="{FF2B5EF4-FFF2-40B4-BE49-F238E27FC236}">
                    <a16:creationId xmlns:a16="http://schemas.microsoft.com/office/drawing/2014/main" id="{BC22E18D-2E7F-F348-8C39-41B9472AE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Line 579">
                <a:extLst>
                  <a:ext uri="{FF2B5EF4-FFF2-40B4-BE49-F238E27FC236}">
                    <a16:creationId xmlns:a16="http://schemas.microsoft.com/office/drawing/2014/main" id="{F04117B1-479E-2545-B2EF-7B0C24E27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Line 580">
                <a:extLst>
                  <a:ext uri="{FF2B5EF4-FFF2-40B4-BE49-F238E27FC236}">
                    <a16:creationId xmlns:a16="http://schemas.microsoft.com/office/drawing/2014/main" id="{43129AC9-2B99-E047-9452-119AB3869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Line 581">
                <a:extLst>
                  <a:ext uri="{FF2B5EF4-FFF2-40B4-BE49-F238E27FC236}">
                    <a16:creationId xmlns:a16="http://schemas.microsoft.com/office/drawing/2014/main" id="{718A45DB-517A-C348-8789-F02558D98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Line 582">
                <a:extLst>
                  <a:ext uri="{FF2B5EF4-FFF2-40B4-BE49-F238E27FC236}">
                    <a16:creationId xmlns:a16="http://schemas.microsoft.com/office/drawing/2014/main" id="{A6F6373D-1A67-394C-BB74-AF1189D77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Line 583">
                <a:extLst>
                  <a:ext uri="{FF2B5EF4-FFF2-40B4-BE49-F238E27FC236}">
                    <a16:creationId xmlns:a16="http://schemas.microsoft.com/office/drawing/2014/main" id="{4576154F-99D3-D349-A490-A077548BF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Line 584">
                <a:extLst>
                  <a:ext uri="{FF2B5EF4-FFF2-40B4-BE49-F238E27FC236}">
                    <a16:creationId xmlns:a16="http://schemas.microsoft.com/office/drawing/2014/main" id="{4C88F637-899E-694F-9FA0-5AEC74D71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Line 585">
                <a:extLst>
                  <a:ext uri="{FF2B5EF4-FFF2-40B4-BE49-F238E27FC236}">
                    <a16:creationId xmlns:a16="http://schemas.microsoft.com/office/drawing/2014/main" id="{7AB01436-B608-4246-A6E5-22B45519F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Line 586">
                <a:extLst>
                  <a:ext uri="{FF2B5EF4-FFF2-40B4-BE49-F238E27FC236}">
                    <a16:creationId xmlns:a16="http://schemas.microsoft.com/office/drawing/2014/main" id="{3159D187-E6FB-0644-991E-9BF813A36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Line 587">
                <a:extLst>
                  <a:ext uri="{FF2B5EF4-FFF2-40B4-BE49-F238E27FC236}">
                    <a16:creationId xmlns:a16="http://schemas.microsoft.com/office/drawing/2014/main" id="{2370BDA2-CF41-F64D-98BA-ABE46284A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Line 588">
                <a:extLst>
                  <a:ext uri="{FF2B5EF4-FFF2-40B4-BE49-F238E27FC236}">
                    <a16:creationId xmlns:a16="http://schemas.microsoft.com/office/drawing/2014/main" id="{E13506DB-20B4-2941-B890-5BCEB84B4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Line 589">
                <a:extLst>
                  <a:ext uri="{FF2B5EF4-FFF2-40B4-BE49-F238E27FC236}">
                    <a16:creationId xmlns:a16="http://schemas.microsoft.com/office/drawing/2014/main" id="{B9E57AA1-2A0A-1845-989A-4AFA631DB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Line 590">
                <a:extLst>
                  <a:ext uri="{FF2B5EF4-FFF2-40B4-BE49-F238E27FC236}">
                    <a16:creationId xmlns:a16="http://schemas.microsoft.com/office/drawing/2014/main" id="{69314D25-225C-E84D-8218-986D4198F2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Line 591">
                <a:extLst>
                  <a:ext uri="{FF2B5EF4-FFF2-40B4-BE49-F238E27FC236}">
                    <a16:creationId xmlns:a16="http://schemas.microsoft.com/office/drawing/2014/main" id="{F21ED165-BBB2-C043-B989-C9A64A18F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2" y="3913"/>
                <a:ext cx="1" cy="5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Rectangle 592">
                <a:extLst>
                  <a:ext uri="{FF2B5EF4-FFF2-40B4-BE49-F238E27FC236}">
                    <a16:creationId xmlns:a16="http://schemas.microsoft.com/office/drawing/2014/main" id="{62519552-3FB8-D441-98B9-5DE386916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1" y="3967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90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" name="Line 593">
                <a:extLst>
                  <a:ext uri="{FF2B5EF4-FFF2-40B4-BE49-F238E27FC236}">
                    <a16:creationId xmlns:a16="http://schemas.microsoft.com/office/drawing/2014/main" id="{36D307F6-F917-A442-A89F-962B0B521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Line 594">
                <a:extLst>
                  <a:ext uri="{FF2B5EF4-FFF2-40B4-BE49-F238E27FC236}">
                    <a16:creationId xmlns:a16="http://schemas.microsoft.com/office/drawing/2014/main" id="{D574C080-833A-5643-844D-089D426D5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Line 595">
                <a:extLst>
                  <a:ext uri="{FF2B5EF4-FFF2-40B4-BE49-F238E27FC236}">
                    <a16:creationId xmlns:a16="http://schemas.microsoft.com/office/drawing/2014/main" id="{566E3D30-8BC6-5048-83D7-449679CE3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Line 596">
                <a:extLst>
                  <a:ext uri="{FF2B5EF4-FFF2-40B4-BE49-F238E27FC236}">
                    <a16:creationId xmlns:a16="http://schemas.microsoft.com/office/drawing/2014/main" id="{C9A73A11-7D60-2F4B-9CD1-D4D756B08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Line 597">
                <a:extLst>
                  <a:ext uri="{FF2B5EF4-FFF2-40B4-BE49-F238E27FC236}">
                    <a16:creationId xmlns:a16="http://schemas.microsoft.com/office/drawing/2014/main" id="{6E8D5AD1-8199-8341-90C9-64388969B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Line 598">
                <a:extLst>
                  <a:ext uri="{FF2B5EF4-FFF2-40B4-BE49-F238E27FC236}">
                    <a16:creationId xmlns:a16="http://schemas.microsoft.com/office/drawing/2014/main" id="{700A5145-8CA4-EB4D-B47C-88B64CDFE3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Line 599">
                <a:extLst>
                  <a:ext uri="{FF2B5EF4-FFF2-40B4-BE49-F238E27FC236}">
                    <a16:creationId xmlns:a16="http://schemas.microsoft.com/office/drawing/2014/main" id="{B363E4A7-FB44-0C4E-8F36-34A966742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1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Line 600">
                <a:extLst>
                  <a:ext uri="{FF2B5EF4-FFF2-40B4-BE49-F238E27FC236}">
                    <a16:creationId xmlns:a16="http://schemas.microsoft.com/office/drawing/2014/main" id="{182CA73C-4472-9547-94FA-382F78F91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9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Line 601">
                <a:extLst>
                  <a:ext uri="{FF2B5EF4-FFF2-40B4-BE49-F238E27FC236}">
                    <a16:creationId xmlns:a16="http://schemas.microsoft.com/office/drawing/2014/main" id="{E38E84DA-BE15-9945-B758-0C0717206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7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Line 602">
                <a:extLst>
                  <a:ext uri="{FF2B5EF4-FFF2-40B4-BE49-F238E27FC236}">
                    <a16:creationId xmlns:a16="http://schemas.microsoft.com/office/drawing/2014/main" id="{BC2E14A3-6B8C-0D4F-93AD-6A95724DE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6" y="3913"/>
                <a:ext cx="1" cy="3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Line 603">
                <a:extLst>
                  <a:ext uri="{FF2B5EF4-FFF2-40B4-BE49-F238E27FC236}">
                    <a16:creationId xmlns:a16="http://schemas.microsoft.com/office/drawing/2014/main" id="{A06D25CD-16E4-6D41-804A-7E42C0AE4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2" y="2786"/>
                <a:ext cx="1" cy="1127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Line 604">
                <a:extLst>
                  <a:ext uri="{FF2B5EF4-FFF2-40B4-BE49-F238E27FC236}">
                    <a16:creationId xmlns:a16="http://schemas.microsoft.com/office/drawing/2014/main" id="{F95C2FCF-D280-DB47-889E-7B192178A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91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Line 605">
                <a:extLst>
                  <a:ext uri="{FF2B5EF4-FFF2-40B4-BE49-F238E27FC236}">
                    <a16:creationId xmlns:a16="http://schemas.microsoft.com/office/drawing/2014/main" id="{1B48E311-12A8-A14A-AEB3-2916F3230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2" y="3913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Rectangle 606">
                <a:extLst>
                  <a:ext uri="{FF2B5EF4-FFF2-40B4-BE49-F238E27FC236}">
                    <a16:creationId xmlns:a16="http://schemas.microsoft.com/office/drawing/2014/main" id="{D5D03AB3-4920-A24E-B089-10BDE6E33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3863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0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6" name="Line 607">
                <a:extLst>
                  <a:ext uri="{FF2B5EF4-FFF2-40B4-BE49-F238E27FC236}">
                    <a16:creationId xmlns:a16="http://schemas.microsoft.com/office/drawing/2014/main" id="{439482EA-4997-634B-930D-28A3AA1C8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801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Line 608">
                <a:extLst>
                  <a:ext uri="{FF2B5EF4-FFF2-40B4-BE49-F238E27FC236}">
                    <a16:creationId xmlns:a16="http://schemas.microsoft.com/office/drawing/2014/main" id="{C942EBE2-D642-CC48-9CF6-59C413ABE4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688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Line 609">
                <a:extLst>
                  <a:ext uri="{FF2B5EF4-FFF2-40B4-BE49-F238E27FC236}">
                    <a16:creationId xmlns:a16="http://schemas.microsoft.com/office/drawing/2014/main" id="{D615A114-B8CF-7145-9D1F-274E4D480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57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Line 610">
                <a:extLst>
                  <a:ext uri="{FF2B5EF4-FFF2-40B4-BE49-F238E27FC236}">
                    <a16:creationId xmlns:a16="http://schemas.microsoft.com/office/drawing/2014/main" id="{288FD304-5E86-D543-8A64-3A35D7232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463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Line 611">
                <a:extLst>
                  <a:ext uri="{FF2B5EF4-FFF2-40B4-BE49-F238E27FC236}">
                    <a16:creationId xmlns:a16="http://schemas.microsoft.com/office/drawing/2014/main" id="{74F5322A-FC07-B244-BA4A-14C258BFE4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350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Line 612">
                <a:extLst>
                  <a:ext uri="{FF2B5EF4-FFF2-40B4-BE49-F238E27FC236}">
                    <a16:creationId xmlns:a16="http://schemas.microsoft.com/office/drawing/2014/main" id="{3562C161-C307-C449-8644-DAD782D74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2" y="3350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Line 613">
                <a:extLst>
                  <a:ext uri="{FF2B5EF4-FFF2-40B4-BE49-F238E27FC236}">
                    <a16:creationId xmlns:a16="http://schemas.microsoft.com/office/drawing/2014/main" id="{E704C54D-FFB2-374B-9BAF-F2E62CBB0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23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Line 614">
                <a:extLst>
                  <a:ext uri="{FF2B5EF4-FFF2-40B4-BE49-F238E27FC236}">
                    <a16:creationId xmlns:a16="http://schemas.microsoft.com/office/drawing/2014/main" id="{5658ED87-E8B4-A44D-8B32-5D1C3DF29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125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Line 615">
                <a:extLst>
                  <a:ext uri="{FF2B5EF4-FFF2-40B4-BE49-F238E27FC236}">
                    <a16:creationId xmlns:a16="http://schemas.microsoft.com/office/drawing/2014/main" id="{0B76710C-B72D-A44C-A460-8D15418C0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3012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Line 616">
                <a:extLst>
                  <a:ext uri="{FF2B5EF4-FFF2-40B4-BE49-F238E27FC236}">
                    <a16:creationId xmlns:a16="http://schemas.microsoft.com/office/drawing/2014/main" id="{B73D4681-6916-8349-9A00-6BC37E713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2899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Line 617">
                <a:extLst>
                  <a:ext uri="{FF2B5EF4-FFF2-40B4-BE49-F238E27FC236}">
                    <a16:creationId xmlns:a16="http://schemas.microsoft.com/office/drawing/2014/main" id="{60767E36-FD25-1C46-AAAA-79C2A7E8CF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64" y="2787"/>
                <a:ext cx="48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Line 618">
                <a:extLst>
                  <a:ext uri="{FF2B5EF4-FFF2-40B4-BE49-F238E27FC236}">
                    <a16:creationId xmlns:a16="http://schemas.microsoft.com/office/drawing/2014/main" id="{ACA860CD-560D-5142-ABC7-2629603FF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2" y="2787"/>
                <a:ext cx="6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Rectangle 619">
                <a:extLst>
                  <a:ext uri="{FF2B5EF4-FFF2-40B4-BE49-F238E27FC236}">
                    <a16:creationId xmlns:a16="http://schemas.microsoft.com/office/drawing/2014/main" id="{D5C30DF1-0B33-9B41-ACE6-012B26545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736"/>
                <a:ext cx="7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pyrus" panose="03070502060502030205" pitchFamily="66" charset="0"/>
                  </a:defRPr>
                </a:lvl9pPr>
              </a:lstStyle>
              <a:p>
                <a:pPr algn="ctr" eaLnBrk="1" hangingPunct="1"/>
                <a:r>
                  <a:rPr lang="en-US" altLang="en-US" sz="1600">
                    <a:latin typeface="MS Sans Serif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9" name="Freeform 620">
                <a:extLst>
                  <a:ext uri="{FF2B5EF4-FFF2-40B4-BE49-F238E27FC236}">
                    <a16:creationId xmlns:a16="http://schemas.microsoft.com/office/drawing/2014/main" id="{15CAB2B9-B0A1-634E-8DA4-DC24FC692EA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316" y="2786"/>
                <a:ext cx="1246" cy="1127"/>
              </a:xfrm>
              <a:custGeom>
                <a:avLst/>
                <a:gdLst>
                  <a:gd name="T0" fmla="*/ 0 w 6591"/>
                  <a:gd name="T1" fmla="*/ 0 h 7777"/>
                  <a:gd name="T2" fmla="*/ 0 w 6591"/>
                  <a:gd name="T3" fmla="*/ 0 h 7777"/>
                  <a:gd name="T4" fmla="*/ 0 w 6591"/>
                  <a:gd name="T5" fmla="*/ 0 h 7777"/>
                  <a:gd name="T6" fmla="*/ 0 w 6591"/>
                  <a:gd name="T7" fmla="*/ 0 h 7777"/>
                  <a:gd name="T8" fmla="*/ 0 w 6591"/>
                  <a:gd name="T9" fmla="*/ 0 h 7777"/>
                  <a:gd name="T10" fmla="*/ 0 w 6591"/>
                  <a:gd name="T11" fmla="*/ 0 h 7777"/>
                  <a:gd name="T12" fmla="*/ 0 w 6591"/>
                  <a:gd name="T13" fmla="*/ 0 h 7777"/>
                  <a:gd name="T14" fmla="*/ 0 w 6591"/>
                  <a:gd name="T15" fmla="*/ 0 h 7777"/>
                  <a:gd name="T16" fmla="*/ 0 w 6591"/>
                  <a:gd name="T17" fmla="*/ 0 h 7777"/>
                  <a:gd name="T18" fmla="*/ 0 w 6591"/>
                  <a:gd name="T19" fmla="*/ 0 h 7777"/>
                  <a:gd name="T20" fmla="*/ 0 w 6591"/>
                  <a:gd name="T21" fmla="*/ 0 h 7777"/>
                  <a:gd name="T22" fmla="*/ 0 w 6591"/>
                  <a:gd name="T23" fmla="*/ 0 h 7777"/>
                  <a:gd name="T24" fmla="*/ 0 w 6591"/>
                  <a:gd name="T25" fmla="*/ 0 h 7777"/>
                  <a:gd name="T26" fmla="*/ 0 w 6591"/>
                  <a:gd name="T27" fmla="*/ 0 h 7777"/>
                  <a:gd name="T28" fmla="*/ 0 w 6591"/>
                  <a:gd name="T29" fmla="*/ 0 h 7777"/>
                  <a:gd name="T30" fmla="*/ 0 w 6591"/>
                  <a:gd name="T31" fmla="*/ 0 h 7777"/>
                  <a:gd name="T32" fmla="*/ 0 w 6591"/>
                  <a:gd name="T33" fmla="*/ 0 h 7777"/>
                  <a:gd name="T34" fmla="*/ 0 w 6591"/>
                  <a:gd name="T35" fmla="*/ 0 h 7777"/>
                  <a:gd name="T36" fmla="*/ 0 w 6591"/>
                  <a:gd name="T37" fmla="*/ 0 h 7777"/>
                  <a:gd name="T38" fmla="*/ 0 w 6591"/>
                  <a:gd name="T39" fmla="*/ 0 h 7777"/>
                  <a:gd name="T40" fmla="*/ 0 w 6591"/>
                  <a:gd name="T41" fmla="*/ 0 h 7777"/>
                  <a:gd name="T42" fmla="*/ 0 w 6591"/>
                  <a:gd name="T43" fmla="*/ 0 h 7777"/>
                  <a:gd name="T44" fmla="*/ 0 w 6591"/>
                  <a:gd name="T45" fmla="*/ 0 h 7777"/>
                  <a:gd name="T46" fmla="*/ 0 w 6591"/>
                  <a:gd name="T47" fmla="*/ 0 h 7777"/>
                  <a:gd name="T48" fmla="*/ 0 w 6591"/>
                  <a:gd name="T49" fmla="*/ 0 h 7777"/>
                  <a:gd name="T50" fmla="*/ 0 w 6591"/>
                  <a:gd name="T51" fmla="*/ 0 h 7777"/>
                  <a:gd name="T52" fmla="*/ 0 w 6591"/>
                  <a:gd name="T53" fmla="*/ 0 h 7777"/>
                  <a:gd name="T54" fmla="*/ 0 w 6591"/>
                  <a:gd name="T55" fmla="*/ 0 h 7777"/>
                  <a:gd name="T56" fmla="*/ 0 w 6591"/>
                  <a:gd name="T57" fmla="*/ 0 h 7777"/>
                  <a:gd name="T58" fmla="*/ 0 w 6591"/>
                  <a:gd name="T59" fmla="*/ 0 h 7777"/>
                  <a:gd name="T60" fmla="*/ 0 w 6591"/>
                  <a:gd name="T61" fmla="*/ 0 h 7777"/>
                  <a:gd name="T62" fmla="*/ 0 w 6591"/>
                  <a:gd name="T63" fmla="*/ 0 h 7777"/>
                  <a:gd name="T64" fmla="*/ 0 w 6591"/>
                  <a:gd name="T65" fmla="*/ 0 h 7777"/>
                  <a:gd name="T66" fmla="*/ 0 w 6591"/>
                  <a:gd name="T67" fmla="*/ 0 h 7777"/>
                  <a:gd name="T68" fmla="*/ 0 w 6591"/>
                  <a:gd name="T69" fmla="*/ 0 h 7777"/>
                  <a:gd name="T70" fmla="*/ 0 w 6591"/>
                  <a:gd name="T71" fmla="*/ 0 h 7777"/>
                  <a:gd name="T72" fmla="*/ 0 w 6591"/>
                  <a:gd name="T73" fmla="*/ 0 h 7777"/>
                  <a:gd name="T74" fmla="*/ 0 w 6591"/>
                  <a:gd name="T75" fmla="*/ 0 h 7777"/>
                  <a:gd name="T76" fmla="*/ 0 w 6591"/>
                  <a:gd name="T77" fmla="*/ 0 h 7777"/>
                  <a:gd name="T78" fmla="*/ 0 w 6591"/>
                  <a:gd name="T79" fmla="*/ 0 h 7777"/>
                  <a:gd name="T80" fmla="*/ 0 w 6591"/>
                  <a:gd name="T81" fmla="*/ 0 h 7777"/>
                  <a:gd name="T82" fmla="*/ 0 w 6591"/>
                  <a:gd name="T83" fmla="*/ 0 h 7777"/>
                  <a:gd name="T84" fmla="*/ 0 w 6591"/>
                  <a:gd name="T85" fmla="*/ 0 h 7777"/>
                  <a:gd name="T86" fmla="*/ 0 w 6591"/>
                  <a:gd name="T87" fmla="*/ 0 h 7777"/>
                  <a:gd name="T88" fmla="*/ 0 w 6591"/>
                  <a:gd name="T89" fmla="*/ 0 h 7777"/>
                  <a:gd name="T90" fmla="*/ 0 w 6591"/>
                  <a:gd name="T91" fmla="*/ 0 h 7777"/>
                  <a:gd name="T92" fmla="*/ 0 w 6591"/>
                  <a:gd name="T93" fmla="*/ 0 h 7777"/>
                  <a:gd name="T94" fmla="*/ 0 w 6591"/>
                  <a:gd name="T95" fmla="*/ 0 h 7777"/>
                  <a:gd name="T96" fmla="*/ 0 w 6591"/>
                  <a:gd name="T97" fmla="*/ 0 h 7777"/>
                  <a:gd name="T98" fmla="*/ 0 w 6591"/>
                  <a:gd name="T99" fmla="*/ 0 h 7777"/>
                  <a:gd name="T100" fmla="*/ 0 w 6591"/>
                  <a:gd name="T101" fmla="*/ 0 h 7777"/>
                  <a:gd name="T102" fmla="*/ 0 w 6591"/>
                  <a:gd name="T103" fmla="*/ 0 h 7777"/>
                  <a:gd name="T104" fmla="*/ 0 w 6591"/>
                  <a:gd name="T105" fmla="*/ 0 h 7777"/>
                  <a:gd name="T106" fmla="*/ 0 w 6591"/>
                  <a:gd name="T107" fmla="*/ 0 h 7777"/>
                  <a:gd name="T108" fmla="*/ 0 w 6591"/>
                  <a:gd name="T109" fmla="*/ 0 h 7777"/>
                  <a:gd name="T110" fmla="*/ 0 w 6591"/>
                  <a:gd name="T111" fmla="*/ 0 h 7777"/>
                  <a:gd name="T112" fmla="*/ 0 w 6591"/>
                  <a:gd name="T113" fmla="*/ 0 h 777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591"/>
                  <a:gd name="T172" fmla="*/ 0 h 7777"/>
                  <a:gd name="T173" fmla="*/ 6591 w 6591"/>
                  <a:gd name="T174" fmla="*/ 7777 h 777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591" h="7777">
                    <a:moveTo>
                      <a:pt x="0" y="0"/>
                    </a:moveTo>
                    <a:lnTo>
                      <a:pt x="0" y="0"/>
                    </a:lnTo>
                    <a:lnTo>
                      <a:pt x="0" y="77"/>
                    </a:lnTo>
                    <a:lnTo>
                      <a:pt x="320" y="77"/>
                    </a:lnTo>
                    <a:lnTo>
                      <a:pt x="320" y="155"/>
                    </a:lnTo>
                    <a:lnTo>
                      <a:pt x="668" y="155"/>
                    </a:lnTo>
                    <a:lnTo>
                      <a:pt x="668" y="233"/>
                    </a:lnTo>
                    <a:lnTo>
                      <a:pt x="890" y="233"/>
                    </a:lnTo>
                    <a:lnTo>
                      <a:pt x="890" y="311"/>
                    </a:lnTo>
                    <a:lnTo>
                      <a:pt x="1056" y="311"/>
                    </a:lnTo>
                    <a:lnTo>
                      <a:pt x="1056" y="388"/>
                    </a:lnTo>
                    <a:lnTo>
                      <a:pt x="1191" y="388"/>
                    </a:lnTo>
                    <a:lnTo>
                      <a:pt x="1191" y="466"/>
                    </a:lnTo>
                    <a:lnTo>
                      <a:pt x="1307" y="466"/>
                    </a:lnTo>
                    <a:lnTo>
                      <a:pt x="1307" y="544"/>
                    </a:lnTo>
                    <a:lnTo>
                      <a:pt x="1408" y="544"/>
                    </a:lnTo>
                    <a:lnTo>
                      <a:pt x="1408" y="622"/>
                    </a:lnTo>
                    <a:lnTo>
                      <a:pt x="1498" y="622"/>
                    </a:lnTo>
                    <a:lnTo>
                      <a:pt x="1498" y="699"/>
                    </a:lnTo>
                    <a:lnTo>
                      <a:pt x="1580" y="699"/>
                    </a:lnTo>
                    <a:lnTo>
                      <a:pt x="1580" y="777"/>
                    </a:lnTo>
                    <a:lnTo>
                      <a:pt x="1656" y="777"/>
                    </a:lnTo>
                    <a:lnTo>
                      <a:pt x="1656" y="855"/>
                    </a:lnTo>
                    <a:lnTo>
                      <a:pt x="1727" y="855"/>
                    </a:lnTo>
                    <a:lnTo>
                      <a:pt x="1727" y="933"/>
                    </a:lnTo>
                    <a:lnTo>
                      <a:pt x="1793" y="933"/>
                    </a:lnTo>
                    <a:lnTo>
                      <a:pt x="1793" y="1011"/>
                    </a:lnTo>
                    <a:lnTo>
                      <a:pt x="1855" y="1011"/>
                    </a:lnTo>
                    <a:lnTo>
                      <a:pt x="1855" y="1088"/>
                    </a:lnTo>
                    <a:lnTo>
                      <a:pt x="1914" y="1088"/>
                    </a:lnTo>
                    <a:lnTo>
                      <a:pt x="1914" y="1166"/>
                    </a:lnTo>
                    <a:lnTo>
                      <a:pt x="1970" y="1166"/>
                    </a:lnTo>
                    <a:lnTo>
                      <a:pt x="1970" y="1244"/>
                    </a:lnTo>
                    <a:lnTo>
                      <a:pt x="2024" y="1244"/>
                    </a:lnTo>
                    <a:lnTo>
                      <a:pt x="2024" y="1322"/>
                    </a:lnTo>
                    <a:lnTo>
                      <a:pt x="2075" y="1322"/>
                    </a:lnTo>
                    <a:lnTo>
                      <a:pt x="2075" y="1399"/>
                    </a:lnTo>
                    <a:lnTo>
                      <a:pt x="2125" y="1399"/>
                    </a:lnTo>
                    <a:lnTo>
                      <a:pt x="2125" y="1477"/>
                    </a:lnTo>
                    <a:lnTo>
                      <a:pt x="2173" y="1477"/>
                    </a:lnTo>
                    <a:lnTo>
                      <a:pt x="2173" y="1555"/>
                    </a:lnTo>
                    <a:lnTo>
                      <a:pt x="2219" y="1555"/>
                    </a:lnTo>
                    <a:lnTo>
                      <a:pt x="2219" y="1633"/>
                    </a:lnTo>
                    <a:lnTo>
                      <a:pt x="2264" y="1633"/>
                    </a:lnTo>
                    <a:lnTo>
                      <a:pt x="2264" y="1710"/>
                    </a:lnTo>
                    <a:lnTo>
                      <a:pt x="2308" y="1710"/>
                    </a:lnTo>
                    <a:lnTo>
                      <a:pt x="2308" y="1788"/>
                    </a:lnTo>
                    <a:lnTo>
                      <a:pt x="2351" y="1788"/>
                    </a:lnTo>
                    <a:lnTo>
                      <a:pt x="2351" y="1866"/>
                    </a:lnTo>
                    <a:lnTo>
                      <a:pt x="2392" y="1866"/>
                    </a:lnTo>
                    <a:lnTo>
                      <a:pt x="2392" y="1944"/>
                    </a:lnTo>
                    <a:lnTo>
                      <a:pt x="2433" y="1944"/>
                    </a:lnTo>
                    <a:lnTo>
                      <a:pt x="2433" y="2022"/>
                    </a:lnTo>
                    <a:lnTo>
                      <a:pt x="2473" y="2022"/>
                    </a:lnTo>
                    <a:lnTo>
                      <a:pt x="2473" y="2099"/>
                    </a:lnTo>
                    <a:lnTo>
                      <a:pt x="2512" y="2099"/>
                    </a:lnTo>
                    <a:lnTo>
                      <a:pt x="2512" y="2177"/>
                    </a:lnTo>
                    <a:lnTo>
                      <a:pt x="2550" y="2177"/>
                    </a:lnTo>
                    <a:lnTo>
                      <a:pt x="2550" y="2255"/>
                    </a:lnTo>
                    <a:lnTo>
                      <a:pt x="2588" y="2255"/>
                    </a:lnTo>
                    <a:lnTo>
                      <a:pt x="2588" y="2333"/>
                    </a:lnTo>
                    <a:lnTo>
                      <a:pt x="2625" y="2333"/>
                    </a:lnTo>
                    <a:lnTo>
                      <a:pt x="2625" y="2410"/>
                    </a:lnTo>
                    <a:lnTo>
                      <a:pt x="2661" y="2410"/>
                    </a:lnTo>
                    <a:lnTo>
                      <a:pt x="2661" y="2488"/>
                    </a:lnTo>
                    <a:lnTo>
                      <a:pt x="2698" y="2488"/>
                    </a:lnTo>
                    <a:lnTo>
                      <a:pt x="2698" y="2566"/>
                    </a:lnTo>
                    <a:lnTo>
                      <a:pt x="2733" y="2566"/>
                    </a:lnTo>
                    <a:lnTo>
                      <a:pt x="2733" y="2644"/>
                    </a:lnTo>
                    <a:lnTo>
                      <a:pt x="2768" y="2644"/>
                    </a:lnTo>
                    <a:lnTo>
                      <a:pt x="2768" y="2721"/>
                    </a:lnTo>
                    <a:lnTo>
                      <a:pt x="2803" y="2721"/>
                    </a:lnTo>
                    <a:lnTo>
                      <a:pt x="2803" y="2799"/>
                    </a:lnTo>
                    <a:lnTo>
                      <a:pt x="2837" y="2799"/>
                    </a:lnTo>
                    <a:lnTo>
                      <a:pt x="2837" y="2877"/>
                    </a:lnTo>
                    <a:lnTo>
                      <a:pt x="2871" y="2877"/>
                    </a:lnTo>
                    <a:lnTo>
                      <a:pt x="2871" y="2955"/>
                    </a:lnTo>
                    <a:lnTo>
                      <a:pt x="2905" y="2955"/>
                    </a:lnTo>
                    <a:lnTo>
                      <a:pt x="2905" y="3033"/>
                    </a:lnTo>
                    <a:lnTo>
                      <a:pt x="2939" y="3033"/>
                    </a:lnTo>
                    <a:lnTo>
                      <a:pt x="2939" y="3110"/>
                    </a:lnTo>
                    <a:lnTo>
                      <a:pt x="2972" y="3110"/>
                    </a:lnTo>
                    <a:lnTo>
                      <a:pt x="2972" y="3188"/>
                    </a:lnTo>
                    <a:lnTo>
                      <a:pt x="3005" y="3188"/>
                    </a:lnTo>
                    <a:lnTo>
                      <a:pt x="3005" y="3266"/>
                    </a:lnTo>
                    <a:lnTo>
                      <a:pt x="3038" y="3266"/>
                    </a:lnTo>
                    <a:lnTo>
                      <a:pt x="3038" y="3344"/>
                    </a:lnTo>
                    <a:lnTo>
                      <a:pt x="3070" y="3344"/>
                    </a:lnTo>
                    <a:lnTo>
                      <a:pt x="3070" y="3421"/>
                    </a:lnTo>
                    <a:lnTo>
                      <a:pt x="3103" y="3421"/>
                    </a:lnTo>
                    <a:lnTo>
                      <a:pt x="3103" y="3499"/>
                    </a:lnTo>
                    <a:lnTo>
                      <a:pt x="3135" y="3499"/>
                    </a:lnTo>
                    <a:lnTo>
                      <a:pt x="3135" y="3577"/>
                    </a:lnTo>
                    <a:lnTo>
                      <a:pt x="3167" y="3577"/>
                    </a:lnTo>
                    <a:lnTo>
                      <a:pt x="3167" y="3655"/>
                    </a:lnTo>
                    <a:lnTo>
                      <a:pt x="3200" y="3655"/>
                    </a:lnTo>
                    <a:lnTo>
                      <a:pt x="3200" y="3732"/>
                    </a:lnTo>
                    <a:lnTo>
                      <a:pt x="3232" y="3732"/>
                    </a:lnTo>
                    <a:lnTo>
                      <a:pt x="3232" y="3810"/>
                    </a:lnTo>
                    <a:lnTo>
                      <a:pt x="3264" y="3810"/>
                    </a:lnTo>
                    <a:lnTo>
                      <a:pt x="3264" y="3888"/>
                    </a:lnTo>
                    <a:lnTo>
                      <a:pt x="3296" y="3888"/>
                    </a:lnTo>
                    <a:lnTo>
                      <a:pt x="3296" y="3966"/>
                    </a:lnTo>
                    <a:lnTo>
                      <a:pt x="3328" y="3966"/>
                    </a:lnTo>
                    <a:lnTo>
                      <a:pt x="3328" y="4044"/>
                    </a:lnTo>
                    <a:lnTo>
                      <a:pt x="3360" y="4044"/>
                    </a:lnTo>
                    <a:lnTo>
                      <a:pt x="3360" y="4121"/>
                    </a:lnTo>
                    <a:lnTo>
                      <a:pt x="3392" y="4121"/>
                    </a:lnTo>
                    <a:lnTo>
                      <a:pt x="3392" y="4199"/>
                    </a:lnTo>
                    <a:lnTo>
                      <a:pt x="3424" y="4199"/>
                    </a:lnTo>
                    <a:lnTo>
                      <a:pt x="3424" y="4277"/>
                    </a:lnTo>
                    <a:lnTo>
                      <a:pt x="3457" y="4277"/>
                    </a:lnTo>
                    <a:lnTo>
                      <a:pt x="3457" y="4355"/>
                    </a:lnTo>
                    <a:lnTo>
                      <a:pt x="3489" y="4355"/>
                    </a:lnTo>
                    <a:lnTo>
                      <a:pt x="3489" y="4432"/>
                    </a:lnTo>
                    <a:lnTo>
                      <a:pt x="3522" y="4432"/>
                    </a:lnTo>
                    <a:lnTo>
                      <a:pt x="3522" y="4510"/>
                    </a:lnTo>
                    <a:lnTo>
                      <a:pt x="3554" y="4510"/>
                    </a:lnTo>
                    <a:lnTo>
                      <a:pt x="3554" y="4588"/>
                    </a:lnTo>
                    <a:lnTo>
                      <a:pt x="3587" y="4588"/>
                    </a:lnTo>
                    <a:lnTo>
                      <a:pt x="3587" y="4666"/>
                    </a:lnTo>
                    <a:lnTo>
                      <a:pt x="3620" y="4666"/>
                    </a:lnTo>
                    <a:lnTo>
                      <a:pt x="3620" y="4743"/>
                    </a:lnTo>
                    <a:lnTo>
                      <a:pt x="3653" y="4743"/>
                    </a:lnTo>
                    <a:lnTo>
                      <a:pt x="3653" y="4821"/>
                    </a:lnTo>
                    <a:lnTo>
                      <a:pt x="3687" y="4821"/>
                    </a:lnTo>
                    <a:lnTo>
                      <a:pt x="3687" y="4899"/>
                    </a:lnTo>
                    <a:lnTo>
                      <a:pt x="3720" y="4899"/>
                    </a:lnTo>
                    <a:lnTo>
                      <a:pt x="3720" y="4977"/>
                    </a:lnTo>
                    <a:lnTo>
                      <a:pt x="3755" y="4977"/>
                    </a:lnTo>
                    <a:lnTo>
                      <a:pt x="3755" y="5055"/>
                    </a:lnTo>
                    <a:lnTo>
                      <a:pt x="3789" y="5055"/>
                    </a:lnTo>
                    <a:lnTo>
                      <a:pt x="3789" y="5132"/>
                    </a:lnTo>
                    <a:lnTo>
                      <a:pt x="3824" y="5132"/>
                    </a:lnTo>
                    <a:lnTo>
                      <a:pt x="3824" y="5210"/>
                    </a:lnTo>
                    <a:lnTo>
                      <a:pt x="3859" y="5210"/>
                    </a:lnTo>
                    <a:lnTo>
                      <a:pt x="3859" y="5288"/>
                    </a:lnTo>
                    <a:lnTo>
                      <a:pt x="3894" y="5288"/>
                    </a:lnTo>
                    <a:lnTo>
                      <a:pt x="3894" y="5366"/>
                    </a:lnTo>
                    <a:lnTo>
                      <a:pt x="3930" y="5366"/>
                    </a:lnTo>
                    <a:lnTo>
                      <a:pt x="3930" y="5443"/>
                    </a:lnTo>
                    <a:lnTo>
                      <a:pt x="3967" y="5443"/>
                    </a:lnTo>
                    <a:lnTo>
                      <a:pt x="3967" y="5521"/>
                    </a:lnTo>
                    <a:lnTo>
                      <a:pt x="4004" y="5521"/>
                    </a:lnTo>
                    <a:lnTo>
                      <a:pt x="4004" y="5599"/>
                    </a:lnTo>
                    <a:lnTo>
                      <a:pt x="4042" y="5599"/>
                    </a:lnTo>
                    <a:lnTo>
                      <a:pt x="4042" y="5677"/>
                    </a:lnTo>
                    <a:lnTo>
                      <a:pt x="4080" y="5677"/>
                    </a:lnTo>
                    <a:lnTo>
                      <a:pt x="4080" y="5754"/>
                    </a:lnTo>
                    <a:lnTo>
                      <a:pt x="4119" y="5754"/>
                    </a:lnTo>
                    <a:lnTo>
                      <a:pt x="4119" y="5832"/>
                    </a:lnTo>
                    <a:lnTo>
                      <a:pt x="4159" y="5832"/>
                    </a:lnTo>
                    <a:lnTo>
                      <a:pt x="4159" y="5910"/>
                    </a:lnTo>
                    <a:lnTo>
                      <a:pt x="4200" y="5910"/>
                    </a:lnTo>
                    <a:lnTo>
                      <a:pt x="4200" y="5988"/>
                    </a:lnTo>
                    <a:lnTo>
                      <a:pt x="4241" y="5988"/>
                    </a:lnTo>
                    <a:lnTo>
                      <a:pt x="4241" y="6066"/>
                    </a:lnTo>
                    <a:lnTo>
                      <a:pt x="4284" y="6066"/>
                    </a:lnTo>
                    <a:lnTo>
                      <a:pt x="4284" y="6143"/>
                    </a:lnTo>
                    <a:lnTo>
                      <a:pt x="4328" y="6143"/>
                    </a:lnTo>
                    <a:lnTo>
                      <a:pt x="4328" y="6221"/>
                    </a:lnTo>
                    <a:lnTo>
                      <a:pt x="4373" y="6221"/>
                    </a:lnTo>
                    <a:lnTo>
                      <a:pt x="4373" y="6299"/>
                    </a:lnTo>
                    <a:lnTo>
                      <a:pt x="4419" y="6299"/>
                    </a:lnTo>
                    <a:lnTo>
                      <a:pt x="4419" y="6377"/>
                    </a:lnTo>
                    <a:lnTo>
                      <a:pt x="4467" y="6377"/>
                    </a:lnTo>
                    <a:lnTo>
                      <a:pt x="4467" y="6454"/>
                    </a:lnTo>
                    <a:lnTo>
                      <a:pt x="4517" y="6454"/>
                    </a:lnTo>
                    <a:lnTo>
                      <a:pt x="4517" y="6532"/>
                    </a:lnTo>
                    <a:lnTo>
                      <a:pt x="4568" y="6532"/>
                    </a:lnTo>
                    <a:lnTo>
                      <a:pt x="4568" y="6610"/>
                    </a:lnTo>
                    <a:lnTo>
                      <a:pt x="4622" y="6610"/>
                    </a:lnTo>
                    <a:lnTo>
                      <a:pt x="4622" y="6688"/>
                    </a:lnTo>
                    <a:lnTo>
                      <a:pt x="4678" y="6688"/>
                    </a:lnTo>
                    <a:lnTo>
                      <a:pt x="4678" y="6765"/>
                    </a:lnTo>
                    <a:lnTo>
                      <a:pt x="4737" y="6765"/>
                    </a:lnTo>
                    <a:lnTo>
                      <a:pt x="4737" y="6843"/>
                    </a:lnTo>
                    <a:lnTo>
                      <a:pt x="4799" y="6843"/>
                    </a:lnTo>
                    <a:lnTo>
                      <a:pt x="4799" y="6921"/>
                    </a:lnTo>
                    <a:lnTo>
                      <a:pt x="4865" y="6921"/>
                    </a:lnTo>
                    <a:lnTo>
                      <a:pt x="4865" y="6999"/>
                    </a:lnTo>
                    <a:lnTo>
                      <a:pt x="4936" y="6999"/>
                    </a:lnTo>
                    <a:lnTo>
                      <a:pt x="4936" y="7077"/>
                    </a:lnTo>
                    <a:lnTo>
                      <a:pt x="5011" y="7077"/>
                    </a:lnTo>
                    <a:lnTo>
                      <a:pt x="5011" y="7154"/>
                    </a:lnTo>
                    <a:lnTo>
                      <a:pt x="5094" y="7154"/>
                    </a:lnTo>
                    <a:lnTo>
                      <a:pt x="5094" y="7232"/>
                    </a:lnTo>
                    <a:lnTo>
                      <a:pt x="5184" y="7232"/>
                    </a:lnTo>
                    <a:lnTo>
                      <a:pt x="5184" y="7310"/>
                    </a:lnTo>
                    <a:lnTo>
                      <a:pt x="5285" y="7310"/>
                    </a:lnTo>
                    <a:lnTo>
                      <a:pt x="5285" y="7388"/>
                    </a:lnTo>
                    <a:lnTo>
                      <a:pt x="5400" y="7388"/>
                    </a:lnTo>
                    <a:lnTo>
                      <a:pt x="5400" y="7465"/>
                    </a:lnTo>
                    <a:lnTo>
                      <a:pt x="5536" y="7465"/>
                    </a:lnTo>
                    <a:lnTo>
                      <a:pt x="5536" y="7543"/>
                    </a:lnTo>
                    <a:lnTo>
                      <a:pt x="5702" y="7543"/>
                    </a:lnTo>
                    <a:lnTo>
                      <a:pt x="5702" y="7621"/>
                    </a:lnTo>
                    <a:lnTo>
                      <a:pt x="5924" y="7621"/>
                    </a:lnTo>
                    <a:lnTo>
                      <a:pt x="5924" y="7699"/>
                    </a:lnTo>
                    <a:lnTo>
                      <a:pt x="6272" y="7699"/>
                    </a:lnTo>
                    <a:lnTo>
                      <a:pt x="6272" y="7777"/>
                    </a:lnTo>
                    <a:lnTo>
                      <a:pt x="6591" y="7777"/>
                    </a:lnTo>
                    <a:lnTo>
                      <a:pt x="6591" y="7699"/>
                    </a:lnTo>
                    <a:lnTo>
                      <a:pt x="6272" y="7699"/>
                    </a:lnTo>
                    <a:lnTo>
                      <a:pt x="6272" y="7621"/>
                    </a:lnTo>
                    <a:lnTo>
                      <a:pt x="5924" y="7621"/>
                    </a:lnTo>
                    <a:lnTo>
                      <a:pt x="5924" y="7543"/>
                    </a:lnTo>
                    <a:lnTo>
                      <a:pt x="5702" y="7543"/>
                    </a:lnTo>
                    <a:lnTo>
                      <a:pt x="5702" y="7465"/>
                    </a:lnTo>
                    <a:lnTo>
                      <a:pt x="5536" y="7465"/>
                    </a:lnTo>
                    <a:lnTo>
                      <a:pt x="5536" y="7388"/>
                    </a:lnTo>
                    <a:lnTo>
                      <a:pt x="5400" y="7388"/>
                    </a:lnTo>
                    <a:lnTo>
                      <a:pt x="5400" y="7310"/>
                    </a:lnTo>
                    <a:lnTo>
                      <a:pt x="5285" y="7310"/>
                    </a:lnTo>
                    <a:lnTo>
                      <a:pt x="5285" y="7232"/>
                    </a:lnTo>
                    <a:lnTo>
                      <a:pt x="5184" y="7232"/>
                    </a:lnTo>
                    <a:lnTo>
                      <a:pt x="5184" y="7154"/>
                    </a:lnTo>
                    <a:lnTo>
                      <a:pt x="5094" y="7154"/>
                    </a:lnTo>
                    <a:lnTo>
                      <a:pt x="5094" y="7077"/>
                    </a:lnTo>
                    <a:lnTo>
                      <a:pt x="5011" y="7077"/>
                    </a:lnTo>
                    <a:lnTo>
                      <a:pt x="5011" y="6999"/>
                    </a:lnTo>
                    <a:lnTo>
                      <a:pt x="4936" y="6999"/>
                    </a:lnTo>
                    <a:lnTo>
                      <a:pt x="4936" y="6921"/>
                    </a:lnTo>
                    <a:lnTo>
                      <a:pt x="4865" y="6921"/>
                    </a:lnTo>
                    <a:lnTo>
                      <a:pt x="4865" y="6843"/>
                    </a:lnTo>
                    <a:lnTo>
                      <a:pt x="4799" y="6843"/>
                    </a:lnTo>
                    <a:lnTo>
                      <a:pt x="4799" y="6765"/>
                    </a:lnTo>
                    <a:lnTo>
                      <a:pt x="4737" y="6765"/>
                    </a:lnTo>
                    <a:lnTo>
                      <a:pt x="4737" y="6688"/>
                    </a:lnTo>
                    <a:lnTo>
                      <a:pt x="4678" y="6688"/>
                    </a:lnTo>
                    <a:lnTo>
                      <a:pt x="4678" y="6610"/>
                    </a:lnTo>
                    <a:lnTo>
                      <a:pt x="4622" y="6610"/>
                    </a:lnTo>
                    <a:lnTo>
                      <a:pt x="4622" y="6532"/>
                    </a:lnTo>
                    <a:lnTo>
                      <a:pt x="4568" y="6532"/>
                    </a:lnTo>
                    <a:lnTo>
                      <a:pt x="4568" y="6454"/>
                    </a:lnTo>
                    <a:lnTo>
                      <a:pt x="4517" y="6454"/>
                    </a:lnTo>
                    <a:lnTo>
                      <a:pt x="4517" y="6377"/>
                    </a:lnTo>
                    <a:lnTo>
                      <a:pt x="4467" y="6377"/>
                    </a:lnTo>
                    <a:lnTo>
                      <a:pt x="4467" y="6299"/>
                    </a:lnTo>
                    <a:lnTo>
                      <a:pt x="4419" y="6299"/>
                    </a:lnTo>
                    <a:lnTo>
                      <a:pt x="4419" y="6221"/>
                    </a:lnTo>
                    <a:lnTo>
                      <a:pt x="4373" y="6221"/>
                    </a:lnTo>
                    <a:lnTo>
                      <a:pt x="4373" y="6143"/>
                    </a:lnTo>
                    <a:lnTo>
                      <a:pt x="4328" y="6143"/>
                    </a:lnTo>
                    <a:lnTo>
                      <a:pt x="4328" y="6066"/>
                    </a:lnTo>
                    <a:lnTo>
                      <a:pt x="4284" y="6066"/>
                    </a:lnTo>
                    <a:lnTo>
                      <a:pt x="4284" y="5988"/>
                    </a:lnTo>
                    <a:lnTo>
                      <a:pt x="4241" y="5988"/>
                    </a:lnTo>
                    <a:lnTo>
                      <a:pt x="4241" y="5910"/>
                    </a:lnTo>
                    <a:lnTo>
                      <a:pt x="4200" y="5910"/>
                    </a:lnTo>
                    <a:lnTo>
                      <a:pt x="4200" y="5832"/>
                    </a:lnTo>
                    <a:lnTo>
                      <a:pt x="4159" y="5832"/>
                    </a:lnTo>
                    <a:lnTo>
                      <a:pt x="4159" y="5754"/>
                    </a:lnTo>
                    <a:lnTo>
                      <a:pt x="4119" y="5754"/>
                    </a:lnTo>
                    <a:lnTo>
                      <a:pt x="4119" y="5677"/>
                    </a:lnTo>
                    <a:lnTo>
                      <a:pt x="4080" y="5677"/>
                    </a:lnTo>
                    <a:lnTo>
                      <a:pt x="4080" y="5599"/>
                    </a:lnTo>
                    <a:lnTo>
                      <a:pt x="4042" y="5599"/>
                    </a:lnTo>
                    <a:lnTo>
                      <a:pt x="4042" y="5521"/>
                    </a:lnTo>
                    <a:lnTo>
                      <a:pt x="4004" y="5521"/>
                    </a:lnTo>
                    <a:lnTo>
                      <a:pt x="4004" y="5443"/>
                    </a:lnTo>
                    <a:lnTo>
                      <a:pt x="3967" y="5443"/>
                    </a:lnTo>
                    <a:lnTo>
                      <a:pt x="3967" y="5366"/>
                    </a:lnTo>
                    <a:lnTo>
                      <a:pt x="3930" y="5366"/>
                    </a:lnTo>
                    <a:lnTo>
                      <a:pt x="3930" y="5288"/>
                    </a:lnTo>
                    <a:lnTo>
                      <a:pt x="3894" y="5288"/>
                    </a:lnTo>
                    <a:lnTo>
                      <a:pt x="3894" y="5210"/>
                    </a:lnTo>
                    <a:lnTo>
                      <a:pt x="3859" y="5210"/>
                    </a:lnTo>
                    <a:lnTo>
                      <a:pt x="3859" y="5132"/>
                    </a:lnTo>
                    <a:lnTo>
                      <a:pt x="3824" y="5132"/>
                    </a:lnTo>
                    <a:lnTo>
                      <a:pt x="3824" y="5055"/>
                    </a:lnTo>
                    <a:lnTo>
                      <a:pt x="3789" y="5055"/>
                    </a:lnTo>
                    <a:lnTo>
                      <a:pt x="3789" y="4977"/>
                    </a:lnTo>
                    <a:lnTo>
                      <a:pt x="3755" y="4977"/>
                    </a:lnTo>
                    <a:lnTo>
                      <a:pt x="3755" y="4899"/>
                    </a:lnTo>
                    <a:lnTo>
                      <a:pt x="3720" y="4899"/>
                    </a:lnTo>
                    <a:lnTo>
                      <a:pt x="3720" y="4821"/>
                    </a:lnTo>
                    <a:lnTo>
                      <a:pt x="3687" y="4821"/>
                    </a:lnTo>
                    <a:lnTo>
                      <a:pt x="3687" y="4743"/>
                    </a:lnTo>
                    <a:lnTo>
                      <a:pt x="3653" y="4743"/>
                    </a:lnTo>
                    <a:lnTo>
                      <a:pt x="3653" y="4666"/>
                    </a:lnTo>
                    <a:lnTo>
                      <a:pt x="3620" y="4666"/>
                    </a:lnTo>
                    <a:lnTo>
                      <a:pt x="3620" y="4588"/>
                    </a:lnTo>
                    <a:lnTo>
                      <a:pt x="3587" y="4588"/>
                    </a:lnTo>
                    <a:lnTo>
                      <a:pt x="3587" y="4510"/>
                    </a:lnTo>
                    <a:lnTo>
                      <a:pt x="3554" y="4510"/>
                    </a:lnTo>
                    <a:lnTo>
                      <a:pt x="3554" y="4432"/>
                    </a:lnTo>
                    <a:lnTo>
                      <a:pt x="3522" y="4432"/>
                    </a:lnTo>
                    <a:lnTo>
                      <a:pt x="3522" y="4355"/>
                    </a:lnTo>
                    <a:lnTo>
                      <a:pt x="3489" y="4355"/>
                    </a:lnTo>
                    <a:lnTo>
                      <a:pt x="3489" y="4277"/>
                    </a:lnTo>
                    <a:lnTo>
                      <a:pt x="3457" y="4277"/>
                    </a:lnTo>
                    <a:lnTo>
                      <a:pt x="3457" y="4199"/>
                    </a:lnTo>
                    <a:lnTo>
                      <a:pt x="3424" y="4199"/>
                    </a:lnTo>
                    <a:lnTo>
                      <a:pt x="3424" y="4121"/>
                    </a:lnTo>
                    <a:lnTo>
                      <a:pt x="3392" y="4121"/>
                    </a:lnTo>
                    <a:lnTo>
                      <a:pt x="3392" y="4044"/>
                    </a:lnTo>
                    <a:lnTo>
                      <a:pt x="3360" y="4044"/>
                    </a:lnTo>
                    <a:lnTo>
                      <a:pt x="3360" y="3966"/>
                    </a:lnTo>
                    <a:lnTo>
                      <a:pt x="3328" y="3966"/>
                    </a:lnTo>
                    <a:lnTo>
                      <a:pt x="3328" y="3888"/>
                    </a:lnTo>
                    <a:lnTo>
                      <a:pt x="3296" y="3888"/>
                    </a:lnTo>
                    <a:lnTo>
                      <a:pt x="3296" y="3810"/>
                    </a:lnTo>
                    <a:lnTo>
                      <a:pt x="3264" y="3810"/>
                    </a:lnTo>
                    <a:lnTo>
                      <a:pt x="3264" y="3732"/>
                    </a:lnTo>
                    <a:lnTo>
                      <a:pt x="3232" y="3732"/>
                    </a:lnTo>
                    <a:lnTo>
                      <a:pt x="3232" y="3655"/>
                    </a:lnTo>
                    <a:lnTo>
                      <a:pt x="3200" y="3655"/>
                    </a:lnTo>
                    <a:lnTo>
                      <a:pt x="3200" y="3577"/>
                    </a:lnTo>
                    <a:lnTo>
                      <a:pt x="3167" y="3577"/>
                    </a:lnTo>
                    <a:lnTo>
                      <a:pt x="3167" y="3499"/>
                    </a:lnTo>
                    <a:lnTo>
                      <a:pt x="3135" y="3499"/>
                    </a:lnTo>
                    <a:lnTo>
                      <a:pt x="3135" y="3421"/>
                    </a:lnTo>
                    <a:lnTo>
                      <a:pt x="3103" y="3421"/>
                    </a:lnTo>
                    <a:lnTo>
                      <a:pt x="3103" y="3344"/>
                    </a:lnTo>
                    <a:lnTo>
                      <a:pt x="3070" y="3344"/>
                    </a:lnTo>
                    <a:lnTo>
                      <a:pt x="3070" y="3266"/>
                    </a:lnTo>
                    <a:lnTo>
                      <a:pt x="3038" y="3266"/>
                    </a:lnTo>
                    <a:lnTo>
                      <a:pt x="3038" y="3188"/>
                    </a:lnTo>
                    <a:lnTo>
                      <a:pt x="3005" y="3188"/>
                    </a:lnTo>
                    <a:lnTo>
                      <a:pt x="3005" y="3110"/>
                    </a:lnTo>
                    <a:lnTo>
                      <a:pt x="2972" y="3110"/>
                    </a:lnTo>
                    <a:lnTo>
                      <a:pt x="2972" y="3033"/>
                    </a:lnTo>
                    <a:lnTo>
                      <a:pt x="2939" y="3033"/>
                    </a:lnTo>
                    <a:lnTo>
                      <a:pt x="2939" y="2955"/>
                    </a:lnTo>
                    <a:lnTo>
                      <a:pt x="2905" y="2955"/>
                    </a:lnTo>
                    <a:lnTo>
                      <a:pt x="2905" y="2877"/>
                    </a:lnTo>
                    <a:lnTo>
                      <a:pt x="2871" y="2877"/>
                    </a:lnTo>
                    <a:lnTo>
                      <a:pt x="2871" y="2799"/>
                    </a:lnTo>
                    <a:lnTo>
                      <a:pt x="2837" y="2799"/>
                    </a:lnTo>
                    <a:lnTo>
                      <a:pt x="2837" y="2721"/>
                    </a:lnTo>
                    <a:lnTo>
                      <a:pt x="2803" y="2721"/>
                    </a:lnTo>
                    <a:lnTo>
                      <a:pt x="2803" y="2644"/>
                    </a:lnTo>
                    <a:lnTo>
                      <a:pt x="2768" y="2644"/>
                    </a:lnTo>
                    <a:lnTo>
                      <a:pt x="2768" y="2566"/>
                    </a:lnTo>
                    <a:lnTo>
                      <a:pt x="2733" y="2566"/>
                    </a:lnTo>
                    <a:lnTo>
                      <a:pt x="2733" y="2488"/>
                    </a:lnTo>
                    <a:lnTo>
                      <a:pt x="2698" y="2488"/>
                    </a:lnTo>
                    <a:lnTo>
                      <a:pt x="2698" y="2410"/>
                    </a:lnTo>
                    <a:lnTo>
                      <a:pt x="2661" y="2410"/>
                    </a:lnTo>
                    <a:lnTo>
                      <a:pt x="2661" y="2333"/>
                    </a:lnTo>
                    <a:lnTo>
                      <a:pt x="2625" y="2333"/>
                    </a:lnTo>
                    <a:lnTo>
                      <a:pt x="2625" y="2255"/>
                    </a:lnTo>
                    <a:lnTo>
                      <a:pt x="2588" y="2255"/>
                    </a:lnTo>
                    <a:lnTo>
                      <a:pt x="2588" y="2177"/>
                    </a:lnTo>
                    <a:lnTo>
                      <a:pt x="2550" y="2177"/>
                    </a:lnTo>
                    <a:lnTo>
                      <a:pt x="2550" y="2099"/>
                    </a:lnTo>
                    <a:lnTo>
                      <a:pt x="2512" y="2099"/>
                    </a:lnTo>
                    <a:lnTo>
                      <a:pt x="2512" y="2022"/>
                    </a:lnTo>
                    <a:lnTo>
                      <a:pt x="2473" y="2022"/>
                    </a:lnTo>
                    <a:lnTo>
                      <a:pt x="2473" y="1944"/>
                    </a:lnTo>
                    <a:lnTo>
                      <a:pt x="2433" y="1944"/>
                    </a:lnTo>
                    <a:lnTo>
                      <a:pt x="2433" y="1866"/>
                    </a:lnTo>
                    <a:lnTo>
                      <a:pt x="2392" y="1866"/>
                    </a:lnTo>
                    <a:lnTo>
                      <a:pt x="2392" y="1788"/>
                    </a:lnTo>
                    <a:lnTo>
                      <a:pt x="2351" y="1788"/>
                    </a:lnTo>
                    <a:lnTo>
                      <a:pt x="2351" y="1710"/>
                    </a:lnTo>
                    <a:lnTo>
                      <a:pt x="2308" y="1710"/>
                    </a:lnTo>
                    <a:lnTo>
                      <a:pt x="2308" y="1633"/>
                    </a:lnTo>
                    <a:lnTo>
                      <a:pt x="2264" y="1633"/>
                    </a:lnTo>
                    <a:lnTo>
                      <a:pt x="2264" y="1555"/>
                    </a:lnTo>
                    <a:lnTo>
                      <a:pt x="2219" y="1555"/>
                    </a:lnTo>
                    <a:lnTo>
                      <a:pt x="2219" y="1477"/>
                    </a:lnTo>
                    <a:lnTo>
                      <a:pt x="2173" y="1477"/>
                    </a:lnTo>
                    <a:lnTo>
                      <a:pt x="2173" y="1399"/>
                    </a:lnTo>
                    <a:lnTo>
                      <a:pt x="2125" y="1399"/>
                    </a:lnTo>
                    <a:lnTo>
                      <a:pt x="2125" y="1322"/>
                    </a:lnTo>
                    <a:lnTo>
                      <a:pt x="2075" y="1322"/>
                    </a:lnTo>
                    <a:lnTo>
                      <a:pt x="2075" y="1244"/>
                    </a:lnTo>
                    <a:lnTo>
                      <a:pt x="2024" y="1244"/>
                    </a:lnTo>
                    <a:lnTo>
                      <a:pt x="2024" y="1166"/>
                    </a:lnTo>
                    <a:lnTo>
                      <a:pt x="1970" y="1166"/>
                    </a:lnTo>
                    <a:lnTo>
                      <a:pt x="1970" y="1088"/>
                    </a:lnTo>
                    <a:lnTo>
                      <a:pt x="1914" y="1088"/>
                    </a:lnTo>
                    <a:lnTo>
                      <a:pt x="1914" y="1011"/>
                    </a:lnTo>
                    <a:lnTo>
                      <a:pt x="1855" y="1011"/>
                    </a:lnTo>
                    <a:lnTo>
                      <a:pt x="1855" y="933"/>
                    </a:lnTo>
                    <a:lnTo>
                      <a:pt x="1793" y="933"/>
                    </a:lnTo>
                    <a:lnTo>
                      <a:pt x="1793" y="855"/>
                    </a:lnTo>
                    <a:lnTo>
                      <a:pt x="1727" y="855"/>
                    </a:lnTo>
                    <a:lnTo>
                      <a:pt x="1727" y="777"/>
                    </a:lnTo>
                    <a:lnTo>
                      <a:pt x="1656" y="777"/>
                    </a:lnTo>
                    <a:lnTo>
                      <a:pt x="1656" y="699"/>
                    </a:lnTo>
                    <a:lnTo>
                      <a:pt x="1580" y="699"/>
                    </a:lnTo>
                    <a:lnTo>
                      <a:pt x="1580" y="622"/>
                    </a:lnTo>
                    <a:lnTo>
                      <a:pt x="1498" y="622"/>
                    </a:lnTo>
                    <a:lnTo>
                      <a:pt x="1498" y="544"/>
                    </a:lnTo>
                    <a:lnTo>
                      <a:pt x="1408" y="544"/>
                    </a:lnTo>
                    <a:lnTo>
                      <a:pt x="1408" y="466"/>
                    </a:lnTo>
                    <a:lnTo>
                      <a:pt x="1307" y="466"/>
                    </a:lnTo>
                    <a:lnTo>
                      <a:pt x="1307" y="388"/>
                    </a:lnTo>
                    <a:lnTo>
                      <a:pt x="1191" y="388"/>
                    </a:lnTo>
                    <a:lnTo>
                      <a:pt x="1191" y="311"/>
                    </a:lnTo>
                    <a:lnTo>
                      <a:pt x="1056" y="311"/>
                    </a:lnTo>
                    <a:lnTo>
                      <a:pt x="1056" y="233"/>
                    </a:lnTo>
                    <a:lnTo>
                      <a:pt x="890" y="233"/>
                    </a:lnTo>
                    <a:lnTo>
                      <a:pt x="890" y="155"/>
                    </a:lnTo>
                    <a:lnTo>
                      <a:pt x="668" y="155"/>
                    </a:lnTo>
                    <a:lnTo>
                      <a:pt x="668" y="77"/>
                    </a:lnTo>
                    <a:lnTo>
                      <a:pt x="320" y="77"/>
                    </a:lnTo>
                    <a:lnTo>
                      <a:pt x="32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621">
              <a:extLst>
                <a:ext uri="{FF2B5EF4-FFF2-40B4-BE49-F238E27FC236}">
                  <a16:creationId xmlns:a16="http://schemas.microsoft.com/office/drawing/2014/main" id="{CAD8A33F-CE84-2244-9BA5-D1D025045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784"/>
              <a:ext cx="4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EF</a:t>
              </a:r>
            </a:p>
          </p:txBody>
        </p:sp>
        <p:sp>
          <p:nvSpPr>
            <p:cNvPr id="11" name="Rectangle 622">
              <a:extLst>
                <a:ext uri="{FF2B5EF4-FFF2-40B4-BE49-F238E27FC236}">
                  <a16:creationId xmlns:a16="http://schemas.microsoft.com/office/drawing/2014/main" id="{72FB1626-A5FA-744B-8F7E-50159AFA4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152"/>
              <a:ext cx="49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F</a:t>
              </a:r>
              <a:r>
                <a:rPr lang="en-US" altLang="en-US" sz="3600" baseline="-25000">
                  <a:latin typeface="Times New Roman" panose="02020603050405020304" pitchFamily="18" charset="0"/>
                </a:rPr>
                <a:t>inh</a:t>
              </a:r>
            </a:p>
          </p:txBody>
        </p:sp>
        <p:sp>
          <p:nvSpPr>
            <p:cNvPr id="12" name="Rectangle 623">
              <a:extLst>
                <a:ext uri="{FF2B5EF4-FFF2-40B4-BE49-F238E27FC236}">
                  <a16:creationId xmlns:a16="http://schemas.microsoft.com/office/drawing/2014/main" id="{4455B923-39C3-2E4A-B7BA-80A64ECB2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152"/>
              <a:ext cx="24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R</a:t>
              </a:r>
            </a:p>
          </p:txBody>
        </p:sp>
        <p:sp>
          <p:nvSpPr>
            <p:cNvPr id="13" name="Rectangle 624">
              <a:extLst>
                <a:ext uri="{FF2B5EF4-FFF2-40B4-BE49-F238E27FC236}">
                  <a16:creationId xmlns:a16="http://schemas.microsoft.com/office/drawing/2014/main" id="{EDB7EFC3-6187-A447-83B0-2EE28F024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784"/>
              <a:ext cx="40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AT</a:t>
              </a:r>
            </a:p>
          </p:txBody>
        </p:sp>
        <p:sp>
          <p:nvSpPr>
            <p:cNvPr id="14" name="Rectangle 625">
              <a:extLst>
                <a:ext uri="{FF2B5EF4-FFF2-40B4-BE49-F238E27FC236}">
                  <a16:creationId xmlns:a16="http://schemas.microsoft.com/office/drawing/2014/main" id="{BEA7B494-BB29-3841-A682-C3B658B08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" y="1152"/>
              <a:ext cx="45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ED</a:t>
              </a:r>
            </a:p>
          </p:txBody>
        </p:sp>
        <p:sp>
          <p:nvSpPr>
            <p:cNvPr id="15" name="Rectangle 626">
              <a:extLst>
                <a:ext uri="{FF2B5EF4-FFF2-40B4-BE49-F238E27FC236}">
                  <a16:creationId xmlns:a16="http://schemas.microsoft.com/office/drawing/2014/main" id="{574DA11C-C9B2-7441-8773-AAC890DD8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2784"/>
              <a:ext cx="48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3600" i="1">
                  <a:latin typeface="Times New Roman" panose="02020603050405020304" pitchFamily="18" charset="0"/>
                </a:rPr>
                <a:t> BW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73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409408" y="549205"/>
            <a:ext cx="1373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Results</a:t>
            </a:r>
          </a:p>
        </p:txBody>
      </p:sp>
      <p:sp>
        <p:nvSpPr>
          <p:cNvPr id="550" name="Freeform 2">
            <a:extLst>
              <a:ext uri="{FF2B5EF4-FFF2-40B4-BE49-F238E27FC236}">
                <a16:creationId xmlns:a16="http://schemas.microsoft.com/office/drawing/2014/main" id="{9C3F26A7-1A03-104C-A256-B5BB00D72FCC}"/>
              </a:ext>
            </a:extLst>
          </p:cNvPr>
          <p:cNvSpPr>
            <a:spLocks/>
          </p:cNvSpPr>
          <p:nvPr/>
        </p:nvSpPr>
        <p:spPr bwMode="auto">
          <a:xfrm flipV="1">
            <a:off x="3039035" y="1646704"/>
            <a:ext cx="5694363" cy="3429000"/>
          </a:xfrm>
          <a:custGeom>
            <a:avLst/>
            <a:gdLst>
              <a:gd name="T0" fmla="*/ 0 w 5811"/>
              <a:gd name="T1" fmla="*/ 2147483647 h 7777"/>
              <a:gd name="T2" fmla="*/ 2147483647 w 5811"/>
              <a:gd name="T3" fmla="*/ 2147483647 h 7777"/>
              <a:gd name="T4" fmla="*/ 2147483647 w 5811"/>
              <a:gd name="T5" fmla="*/ 2147483647 h 7777"/>
              <a:gd name="T6" fmla="*/ 2147483647 w 5811"/>
              <a:gd name="T7" fmla="*/ 2147483647 h 7777"/>
              <a:gd name="T8" fmla="*/ 2147483647 w 5811"/>
              <a:gd name="T9" fmla="*/ 2147483647 h 7777"/>
              <a:gd name="T10" fmla="*/ 2147483647 w 5811"/>
              <a:gd name="T11" fmla="*/ 2147483647 h 7777"/>
              <a:gd name="T12" fmla="*/ 2147483647 w 5811"/>
              <a:gd name="T13" fmla="*/ 2147483647 h 7777"/>
              <a:gd name="T14" fmla="*/ 2147483647 w 5811"/>
              <a:gd name="T15" fmla="*/ 2147483647 h 7777"/>
              <a:gd name="T16" fmla="*/ 2147483647 w 5811"/>
              <a:gd name="T17" fmla="*/ 2147483647 h 7777"/>
              <a:gd name="T18" fmla="*/ 2147483647 w 5811"/>
              <a:gd name="T19" fmla="*/ 2147483647 h 7777"/>
              <a:gd name="T20" fmla="*/ 2147483647 w 5811"/>
              <a:gd name="T21" fmla="*/ 2147483647 h 7777"/>
              <a:gd name="T22" fmla="*/ 2147483647 w 5811"/>
              <a:gd name="T23" fmla="*/ 2147483647 h 7777"/>
              <a:gd name="T24" fmla="*/ 2147483647 w 5811"/>
              <a:gd name="T25" fmla="*/ 2147483647 h 7777"/>
              <a:gd name="T26" fmla="*/ 2147483647 w 5811"/>
              <a:gd name="T27" fmla="*/ 2147483647 h 7777"/>
              <a:gd name="T28" fmla="*/ 2147483647 w 5811"/>
              <a:gd name="T29" fmla="*/ 2147483647 h 7777"/>
              <a:gd name="T30" fmla="*/ 2147483647 w 5811"/>
              <a:gd name="T31" fmla="*/ 2147483647 h 7777"/>
              <a:gd name="T32" fmla="*/ 2147483647 w 5811"/>
              <a:gd name="T33" fmla="*/ 2147483647 h 7777"/>
              <a:gd name="T34" fmla="*/ 2147483647 w 5811"/>
              <a:gd name="T35" fmla="*/ 2147483647 h 7777"/>
              <a:gd name="T36" fmla="*/ 2147483647 w 5811"/>
              <a:gd name="T37" fmla="*/ 2147483647 h 7777"/>
              <a:gd name="T38" fmla="*/ 2147483647 w 5811"/>
              <a:gd name="T39" fmla="*/ 2147483647 h 7777"/>
              <a:gd name="T40" fmla="*/ 2147483647 w 5811"/>
              <a:gd name="T41" fmla="*/ 2147483647 h 7777"/>
              <a:gd name="T42" fmla="*/ 2147483647 w 5811"/>
              <a:gd name="T43" fmla="*/ 2147483647 h 7777"/>
              <a:gd name="T44" fmla="*/ 2147483647 w 5811"/>
              <a:gd name="T45" fmla="*/ 2147483647 h 7777"/>
              <a:gd name="T46" fmla="*/ 2147483647 w 5811"/>
              <a:gd name="T47" fmla="*/ 2147483647 h 7777"/>
              <a:gd name="T48" fmla="*/ 2147483647 w 5811"/>
              <a:gd name="T49" fmla="*/ 2147483647 h 7777"/>
              <a:gd name="T50" fmla="*/ 2147483647 w 5811"/>
              <a:gd name="T51" fmla="*/ 2147483647 h 7777"/>
              <a:gd name="T52" fmla="*/ 2147483647 w 5811"/>
              <a:gd name="T53" fmla="*/ 2147483647 h 7777"/>
              <a:gd name="T54" fmla="*/ 2147483647 w 5811"/>
              <a:gd name="T55" fmla="*/ 2147483647 h 7777"/>
              <a:gd name="T56" fmla="*/ 2147483647 w 5811"/>
              <a:gd name="T57" fmla="*/ 2147483647 h 7777"/>
              <a:gd name="T58" fmla="*/ 2147483647 w 5811"/>
              <a:gd name="T59" fmla="*/ 2147483647 h 7777"/>
              <a:gd name="T60" fmla="*/ 2147483647 w 5811"/>
              <a:gd name="T61" fmla="*/ 2147483647 h 7777"/>
              <a:gd name="T62" fmla="*/ 2147483647 w 5811"/>
              <a:gd name="T63" fmla="*/ 2147483647 h 7777"/>
              <a:gd name="T64" fmla="*/ 2147483647 w 5811"/>
              <a:gd name="T65" fmla="*/ 2147483647 h 7777"/>
              <a:gd name="T66" fmla="*/ 2147483647 w 5811"/>
              <a:gd name="T67" fmla="*/ 2147483647 h 7777"/>
              <a:gd name="T68" fmla="*/ 2147483647 w 5811"/>
              <a:gd name="T69" fmla="*/ 2147483647 h 7777"/>
              <a:gd name="T70" fmla="*/ 2147483647 w 5811"/>
              <a:gd name="T71" fmla="*/ 2147483647 h 7777"/>
              <a:gd name="T72" fmla="*/ 2147483647 w 5811"/>
              <a:gd name="T73" fmla="*/ 2147483647 h 7777"/>
              <a:gd name="T74" fmla="*/ 2147483647 w 5811"/>
              <a:gd name="T75" fmla="*/ 2147483647 h 7777"/>
              <a:gd name="T76" fmla="*/ 2147483647 w 5811"/>
              <a:gd name="T77" fmla="*/ 2147483647 h 7777"/>
              <a:gd name="T78" fmla="*/ 2147483647 w 5811"/>
              <a:gd name="T79" fmla="*/ 2147483647 h 7777"/>
              <a:gd name="T80" fmla="*/ 2147483647 w 5811"/>
              <a:gd name="T81" fmla="*/ 2147483647 h 7777"/>
              <a:gd name="T82" fmla="*/ 2147483647 w 5811"/>
              <a:gd name="T83" fmla="*/ 2147483647 h 7777"/>
              <a:gd name="T84" fmla="*/ 2147483647 w 5811"/>
              <a:gd name="T85" fmla="*/ 2147483647 h 7777"/>
              <a:gd name="T86" fmla="*/ 2147483647 w 5811"/>
              <a:gd name="T87" fmla="*/ 2147483647 h 7777"/>
              <a:gd name="T88" fmla="*/ 2147483647 w 5811"/>
              <a:gd name="T89" fmla="*/ 2147483647 h 7777"/>
              <a:gd name="T90" fmla="*/ 2147483647 w 5811"/>
              <a:gd name="T91" fmla="*/ 2147483647 h 7777"/>
              <a:gd name="T92" fmla="*/ 2147483647 w 5811"/>
              <a:gd name="T93" fmla="*/ 2147483647 h 7777"/>
              <a:gd name="T94" fmla="*/ 2147483647 w 5811"/>
              <a:gd name="T95" fmla="*/ 2147483647 h 7777"/>
              <a:gd name="T96" fmla="*/ 2147483647 w 5811"/>
              <a:gd name="T97" fmla="*/ 2147483647 h 7777"/>
              <a:gd name="T98" fmla="*/ 2147483647 w 5811"/>
              <a:gd name="T99" fmla="*/ 2147483647 h 7777"/>
              <a:gd name="T100" fmla="*/ 2147483647 w 5811"/>
              <a:gd name="T101" fmla="*/ 2147483647 h 7777"/>
              <a:gd name="T102" fmla="*/ 2147483647 w 5811"/>
              <a:gd name="T103" fmla="*/ 2147483647 h 7777"/>
              <a:gd name="T104" fmla="*/ 2147483647 w 5811"/>
              <a:gd name="T105" fmla="*/ 2147483647 h 7777"/>
              <a:gd name="T106" fmla="*/ 2147483647 w 5811"/>
              <a:gd name="T107" fmla="*/ 2147483647 h 7777"/>
              <a:gd name="T108" fmla="*/ 2147483647 w 5811"/>
              <a:gd name="T109" fmla="*/ 2147483647 h 7777"/>
              <a:gd name="T110" fmla="*/ 2147483647 w 5811"/>
              <a:gd name="T111" fmla="*/ 2147483647 h 7777"/>
              <a:gd name="T112" fmla="*/ 2147483647 w 581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811"/>
              <a:gd name="T172" fmla="*/ 0 h 7777"/>
              <a:gd name="T173" fmla="*/ 5811 w 581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811" h="7777">
                <a:moveTo>
                  <a:pt x="0" y="7777"/>
                </a:moveTo>
                <a:lnTo>
                  <a:pt x="0" y="7777"/>
                </a:lnTo>
                <a:lnTo>
                  <a:pt x="0" y="7699"/>
                </a:lnTo>
                <a:lnTo>
                  <a:pt x="0" y="7621"/>
                </a:lnTo>
                <a:lnTo>
                  <a:pt x="0" y="7543"/>
                </a:lnTo>
                <a:lnTo>
                  <a:pt x="0" y="7465"/>
                </a:lnTo>
                <a:lnTo>
                  <a:pt x="1" y="7465"/>
                </a:lnTo>
                <a:lnTo>
                  <a:pt x="1" y="7388"/>
                </a:lnTo>
                <a:lnTo>
                  <a:pt x="1" y="7310"/>
                </a:lnTo>
                <a:lnTo>
                  <a:pt x="1" y="7232"/>
                </a:lnTo>
                <a:lnTo>
                  <a:pt x="1" y="7154"/>
                </a:lnTo>
                <a:lnTo>
                  <a:pt x="2" y="7154"/>
                </a:lnTo>
                <a:lnTo>
                  <a:pt x="2" y="7077"/>
                </a:lnTo>
                <a:lnTo>
                  <a:pt x="2" y="6999"/>
                </a:lnTo>
                <a:lnTo>
                  <a:pt x="2" y="6921"/>
                </a:lnTo>
                <a:lnTo>
                  <a:pt x="3" y="6921"/>
                </a:lnTo>
                <a:lnTo>
                  <a:pt x="3" y="6843"/>
                </a:lnTo>
                <a:lnTo>
                  <a:pt x="3" y="6765"/>
                </a:lnTo>
                <a:lnTo>
                  <a:pt x="3" y="6688"/>
                </a:lnTo>
                <a:lnTo>
                  <a:pt x="4" y="6688"/>
                </a:lnTo>
                <a:lnTo>
                  <a:pt x="4" y="6610"/>
                </a:lnTo>
                <a:lnTo>
                  <a:pt x="4" y="6532"/>
                </a:lnTo>
                <a:lnTo>
                  <a:pt x="4" y="6454"/>
                </a:lnTo>
                <a:lnTo>
                  <a:pt x="4" y="6377"/>
                </a:lnTo>
                <a:lnTo>
                  <a:pt x="5" y="6377"/>
                </a:lnTo>
                <a:lnTo>
                  <a:pt x="5" y="6299"/>
                </a:lnTo>
                <a:lnTo>
                  <a:pt x="5" y="6221"/>
                </a:lnTo>
                <a:lnTo>
                  <a:pt x="5" y="6143"/>
                </a:lnTo>
                <a:lnTo>
                  <a:pt x="6" y="6143"/>
                </a:lnTo>
                <a:lnTo>
                  <a:pt x="6" y="6066"/>
                </a:lnTo>
                <a:lnTo>
                  <a:pt x="6" y="5988"/>
                </a:lnTo>
                <a:lnTo>
                  <a:pt x="7" y="5988"/>
                </a:lnTo>
                <a:lnTo>
                  <a:pt x="7" y="5910"/>
                </a:lnTo>
                <a:lnTo>
                  <a:pt x="7" y="5832"/>
                </a:lnTo>
                <a:lnTo>
                  <a:pt x="7" y="5754"/>
                </a:lnTo>
                <a:lnTo>
                  <a:pt x="8" y="5754"/>
                </a:lnTo>
                <a:lnTo>
                  <a:pt x="8" y="5677"/>
                </a:lnTo>
                <a:lnTo>
                  <a:pt x="8" y="5599"/>
                </a:lnTo>
                <a:lnTo>
                  <a:pt x="8" y="5521"/>
                </a:lnTo>
                <a:lnTo>
                  <a:pt x="9" y="5521"/>
                </a:lnTo>
                <a:lnTo>
                  <a:pt x="9" y="5443"/>
                </a:lnTo>
                <a:lnTo>
                  <a:pt x="9" y="5366"/>
                </a:lnTo>
                <a:lnTo>
                  <a:pt x="10" y="5366"/>
                </a:lnTo>
                <a:lnTo>
                  <a:pt x="10" y="5288"/>
                </a:lnTo>
                <a:lnTo>
                  <a:pt x="10" y="5210"/>
                </a:lnTo>
                <a:lnTo>
                  <a:pt x="11" y="5210"/>
                </a:lnTo>
                <a:lnTo>
                  <a:pt x="11" y="5132"/>
                </a:lnTo>
                <a:lnTo>
                  <a:pt x="11" y="5055"/>
                </a:lnTo>
                <a:lnTo>
                  <a:pt x="11" y="4977"/>
                </a:lnTo>
                <a:lnTo>
                  <a:pt x="12" y="4977"/>
                </a:lnTo>
                <a:lnTo>
                  <a:pt x="12" y="4899"/>
                </a:lnTo>
                <a:lnTo>
                  <a:pt x="12" y="4821"/>
                </a:lnTo>
                <a:lnTo>
                  <a:pt x="13" y="4821"/>
                </a:lnTo>
                <a:lnTo>
                  <a:pt x="13" y="4743"/>
                </a:lnTo>
                <a:lnTo>
                  <a:pt x="13" y="4666"/>
                </a:lnTo>
                <a:lnTo>
                  <a:pt x="14" y="4666"/>
                </a:lnTo>
                <a:lnTo>
                  <a:pt x="14" y="4588"/>
                </a:lnTo>
                <a:lnTo>
                  <a:pt x="14" y="4510"/>
                </a:lnTo>
                <a:lnTo>
                  <a:pt x="15" y="4510"/>
                </a:lnTo>
                <a:lnTo>
                  <a:pt x="15" y="4432"/>
                </a:lnTo>
                <a:lnTo>
                  <a:pt x="15" y="4355"/>
                </a:lnTo>
                <a:lnTo>
                  <a:pt x="16" y="4355"/>
                </a:lnTo>
                <a:lnTo>
                  <a:pt x="16" y="4277"/>
                </a:lnTo>
                <a:lnTo>
                  <a:pt x="16" y="4199"/>
                </a:lnTo>
                <a:lnTo>
                  <a:pt x="17" y="4199"/>
                </a:lnTo>
                <a:lnTo>
                  <a:pt x="17" y="4121"/>
                </a:lnTo>
                <a:lnTo>
                  <a:pt x="18" y="4121"/>
                </a:lnTo>
                <a:lnTo>
                  <a:pt x="18" y="4044"/>
                </a:lnTo>
                <a:lnTo>
                  <a:pt x="18" y="3966"/>
                </a:lnTo>
                <a:lnTo>
                  <a:pt x="19" y="3966"/>
                </a:lnTo>
                <a:lnTo>
                  <a:pt x="19" y="3888"/>
                </a:lnTo>
                <a:lnTo>
                  <a:pt x="19" y="3810"/>
                </a:lnTo>
                <a:lnTo>
                  <a:pt x="20" y="3810"/>
                </a:lnTo>
                <a:lnTo>
                  <a:pt x="20" y="3732"/>
                </a:lnTo>
                <a:lnTo>
                  <a:pt x="21" y="3732"/>
                </a:lnTo>
                <a:lnTo>
                  <a:pt x="21" y="3655"/>
                </a:lnTo>
                <a:lnTo>
                  <a:pt x="21" y="3577"/>
                </a:lnTo>
                <a:lnTo>
                  <a:pt x="22" y="3577"/>
                </a:lnTo>
                <a:lnTo>
                  <a:pt x="22" y="3499"/>
                </a:lnTo>
                <a:lnTo>
                  <a:pt x="23" y="3499"/>
                </a:lnTo>
                <a:lnTo>
                  <a:pt x="23" y="3421"/>
                </a:lnTo>
                <a:lnTo>
                  <a:pt x="23" y="3344"/>
                </a:lnTo>
                <a:lnTo>
                  <a:pt x="24" y="3344"/>
                </a:lnTo>
                <a:lnTo>
                  <a:pt x="24" y="3266"/>
                </a:lnTo>
                <a:lnTo>
                  <a:pt x="25" y="3266"/>
                </a:lnTo>
                <a:lnTo>
                  <a:pt x="25" y="3188"/>
                </a:lnTo>
                <a:lnTo>
                  <a:pt x="26" y="3188"/>
                </a:lnTo>
                <a:lnTo>
                  <a:pt x="26" y="3110"/>
                </a:lnTo>
                <a:lnTo>
                  <a:pt x="26" y="3033"/>
                </a:lnTo>
                <a:lnTo>
                  <a:pt x="27" y="3033"/>
                </a:lnTo>
                <a:lnTo>
                  <a:pt x="27" y="2955"/>
                </a:lnTo>
                <a:lnTo>
                  <a:pt x="28" y="2955"/>
                </a:lnTo>
                <a:lnTo>
                  <a:pt x="28" y="2877"/>
                </a:lnTo>
                <a:lnTo>
                  <a:pt x="29" y="2877"/>
                </a:lnTo>
                <a:lnTo>
                  <a:pt x="29" y="2799"/>
                </a:lnTo>
                <a:lnTo>
                  <a:pt x="29" y="2721"/>
                </a:lnTo>
                <a:lnTo>
                  <a:pt x="30" y="2721"/>
                </a:lnTo>
                <a:lnTo>
                  <a:pt x="30" y="2644"/>
                </a:lnTo>
                <a:lnTo>
                  <a:pt x="31" y="2644"/>
                </a:lnTo>
                <a:lnTo>
                  <a:pt x="31" y="2566"/>
                </a:lnTo>
                <a:lnTo>
                  <a:pt x="32" y="2566"/>
                </a:lnTo>
                <a:lnTo>
                  <a:pt x="32" y="2488"/>
                </a:lnTo>
                <a:lnTo>
                  <a:pt x="33" y="2488"/>
                </a:lnTo>
                <a:lnTo>
                  <a:pt x="33" y="2410"/>
                </a:lnTo>
                <a:lnTo>
                  <a:pt x="34" y="2410"/>
                </a:lnTo>
                <a:lnTo>
                  <a:pt x="34" y="2333"/>
                </a:lnTo>
                <a:lnTo>
                  <a:pt x="35" y="2333"/>
                </a:lnTo>
                <a:lnTo>
                  <a:pt x="35" y="2255"/>
                </a:lnTo>
                <a:lnTo>
                  <a:pt x="36" y="2255"/>
                </a:lnTo>
                <a:lnTo>
                  <a:pt x="36" y="2177"/>
                </a:lnTo>
                <a:lnTo>
                  <a:pt x="37" y="2177"/>
                </a:lnTo>
                <a:lnTo>
                  <a:pt x="37" y="2099"/>
                </a:lnTo>
                <a:lnTo>
                  <a:pt x="38" y="2099"/>
                </a:lnTo>
                <a:lnTo>
                  <a:pt x="38" y="2022"/>
                </a:lnTo>
                <a:lnTo>
                  <a:pt x="39" y="2022"/>
                </a:lnTo>
                <a:lnTo>
                  <a:pt x="39" y="1944"/>
                </a:lnTo>
                <a:lnTo>
                  <a:pt x="40" y="1944"/>
                </a:lnTo>
                <a:lnTo>
                  <a:pt x="40" y="1866"/>
                </a:lnTo>
                <a:lnTo>
                  <a:pt x="41" y="1866"/>
                </a:lnTo>
                <a:lnTo>
                  <a:pt x="41" y="1788"/>
                </a:lnTo>
                <a:lnTo>
                  <a:pt x="42" y="1788"/>
                </a:lnTo>
                <a:lnTo>
                  <a:pt x="42" y="1710"/>
                </a:lnTo>
                <a:lnTo>
                  <a:pt x="43" y="1710"/>
                </a:lnTo>
                <a:lnTo>
                  <a:pt x="43" y="1633"/>
                </a:lnTo>
                <a:lnTo>
                  <a:pt x="45" y="1633"/>
                </a:lnTo>
                <a:lnTo>
                  <a:pt x="45" y="1555"/>
                </a:lnTo>
                <a:lnTo>
                  <a:pt x="46" y="1555"/>
                </a:lnTo>
                <a:lnTo>
                  <a:pt x="46" y="1477"/>
                </a:lnTo>
                <a:lnTo>
                  <a:pt x="47" y="1477"/>
                </a:lnTo>
                <a:lnTo>
                  <a:pt x="47" y="1399"/>
                </a:lnTo>
                <a:lnTo>
                  <a:pt x="49" y="1399"/>
                </a:lnTo>
                <a:lnTo>
                  <a:pt x="49" y="1322"/>
                </a:lnTo>
                <a:lnTo>
                  <a:pt x="50" y="1322"/>
                </a:lnTo>
                <a:lnTo>
                  <a:pt x="50" y="1244"/>
                </a:lnTo>
                <a:lnTo>
                  <a:pt x="52" y="1244"/>
                </a:lnTo>
                <a:lnTo>
                  <a:pt x="52" y="1166"/>
                </a:lnTo>
                <a:lnTo>
                  <a:pt x="53" y="1166"/>
                </a:lnTo>
                <a:lnTo>
                  <a:pt x="53" y="1088"/>
                </a:lnTo>
                <a:lnTo>
                  <a:pt x="55" y="1088"/>
                </a:lnTo>
                <a:lnTo>
                  <a:pt x="55" y="1011"/>
                </a:lnTo>
                <a:lnTo>
                  <a:pt x="57" y="1011"/>
                </a:lnTo>
                <a:lnTo>
                  <a:pt x="57" y="933"/>
                </a:lnTo>
                <a:lnTo>
                  <a:pt x="58" y="933"/>
                </a:lnTo>
                <a:lnTo>
                  <a:pt x="58" y="855"/>
                </a:lnTo>
                <a:lnTo>
                  <a:pt x="60" y="855"/>
                </a:lnTo>
                <a:lnTo>
                  <a:pt x="60" y="777"/>
                </a:lnTo>
                <a:lnTo>
                  <a:pt x="63" y="777"/>
                </a:lnTo>
                <a:lnTo>
                  <a:pt x="63" y="699"/>
                </a:lnTo>
                <a:lnTo>
                  <a:pt x="65" y="699"/>
                </a:lnTo>
                <a:lnTo>
                  <a:pt x="65" y="622"/>
                </a:lnTo>
                <a:lnTo>
                  <a:pt x="68" y="622"/>
                </a:lnTo>
                <a:lnTo>
                  <a:pt x="68" y="544"/>
                </a:lnTo>
                <a:lnTo>
                  <a:pt x="71" y="544"/>
                </a:lnTo>
                <a:lnTo>
                  <a:pt x="71" y="466"/>
                </a:lnTo>
                <a:lnTo>
                  <a:pt x="75" y="466"/>
                </a:lnTo>
                <a:lnTo>
                  <a:pt x="75" y="388"/>
                </a:lnTo>
                <a:lnTo>
                  <a:pt x="80" y="388"/>
                </a:lnTo>
                <a:lnTo>
                  <a:pt x="80" y="311"/>
                </a:lnTo>
                <a:lnTo>
                  <a:pt x="86" y="311"/>
                </a:lnTo>
                <a:lnTo>
                  <a:pt x="86" y="233"/>
                </a:lnTo>
                <a:lnTo>
                  <a:pt x="94" y="233"/>
                </a:lnTo>
                <a:lnTo>
                  <a:pt x="94" y="155"/>
                </a:lnTo>
                <a:lnTo>
                  <a:pt x="104" y="155"/>
                </a:lnTo>
                <a:lnTo>
                  <a:pt x="104" y="77"/>
                </a:lnTo>
                <a:lnTo>
                  <a:pt x="123" y="77"/>
                </a:lnTo>
                <a:lnTo>
                  <a:pt x="123" y="0"/>
                </a:lnTo>
                <a:lnTo>
                  <a:pt x="5811" y="0"/>
                </a:lnTo>
                <a:lnTo>
                  <a:pt x="5811" y="77"/>
                </a:lnTo>
                <a:lnTo>
                  <a:pt x="5051" y="77"/>
                </a:lnTo>
                <a:lnTo>
                  <a:pt x="5051" y="155"/>
                </a:lnTo>
                <a:lnTo>
                  <a:pt x="4291" y="155"/>
                </a:lnTo>
                <a:lnTo>
                  <a:pt x="4291" y="233"/>
                </a:lnTo>
                <a:lnTo>
                  <a:pt x="3846" y="233"/>
                </a:lnTo>
                <a:lnTo>
                  <a:pt x="3846" y="311"/>
                </a:lnTo>
                <a:lnTo>
                  <a:pt x="3468" y="311"/>
                </a:lnTo>
                <a:lnTo>
                  <a:pt x="3468" y="388"/>
                </a:lnTo>
                <a:lnTo>
                  <a:pt x="3132" y="388"/>
                </a:lnTo>
                <a:lnTo>
                  <a:pt x="3132" y="466"/>
                </a:lnTo>
                <a:lnTo>
                  <a:pt x="2875" y="466"/>
                </a:lnTo>
                <a:lnTo>
                  <a:pt x="2875" y="544"/>
                </a:lnTo>
                <a:lnTo>
                  <a:pt x="2676" y="544"/>
                </a:lnTo>
                <a:lnTo>
                  <a:pt x="2676" y="622"/>
                </a:lnTo>
                <a:lnTo>
                  <a:pt x="2513" y="622"/>
                </a:lnTo>
                <a:lnTo>
                  <a:pt x="2513" y="699"/>
                </a:lnTo>
                <a:lnTo>
                  <a:pt x="2367" y="699"/>
                </a:lnTo>
                <a:lnTo>
                  <a:pt x="2367" y="777"/>
                </a:lnTo>
                <a:lnTo>
                  <a:pt x="2238" y="777"/>
                </a:lnTo>
                <a:lnTo>
                  <a:pt x="2238" y="855"/>
                </a:lnTo>
                <a:lnTo>
                  <a:pt x="2125" y="855"/>
                </a:lnTo>
                <a:lnTo>
                  <a:pt x="2125" y="933"/>
                </a:lnTo>
                <a:lnTo>
                  <a:pt x="2026" y="933"/>
                </a:lnTo>
                <a:lnTo>
                  <a:pt x="2026" y="1011"/>
                </a:lnTo>
                <a:lnTo>
                  <a:pt x="1937" y="1011"/>
                </a:lnTo>
                <a:lnTo>
                  <a:pt x="1937" y="1088"/>
                </a:lnTo>
                <a:lnTo>
                  <a:pt x="1857" y="1088"/>
                </a:lnTo>
                <a:lnTo>
                  <a:pt x="1857" y="1166"/>
                </a:lnTo>
                <a:lnTo>
                  <a:pt x="1780" y="1166"/>
                </a:lnTo>
                <a:lnTo>
                  <a:pt x="1780" y="1244"/>
                </a:lnTo>
                <a:lnTo>
                  <a:pt x="1710" y="1244"/>
                </a:lnTo>
                <a:lnTo>
                  <a:pt x="1710" y="1322"/>
                </a:lnTo>
                <a:lnTo>
                  <a:pt x="1645" y="1322"/>
                </a:lnTo>
                <a:lnTo>
                  <a:pt x="1645" y="1399"/>
                </a:lnTo>
                <a:lnTo>
                  <a:pt x="1585" y="1399"/>
                </a:lnTo>
                <a:lnTo>
                  <a:pt x="1585" y="1477"/>
                </a:lnTo>
                <a:lnTo>
                  <a:pt x="1530" y="1477"/>
                </a:lnTo>
                <a:lnTo>
                  <a:pt x="1530" y="1555"/>
                </a:lnTo>
                <a:lnTo>
                  <a:pt x="1478" y="1555"/>
                </a:lnTo>
                <a:lnTo>
                  <a:pt x="1478" y="1633"/>
                </a:lnTo>
                <a:lnTo>
                  <a:pt x="1429" y="1633"/>
                </a:lnTo>
                <a:lnTo>
                  <a:pt x="1429" y="1710"/>
                </a:lnTo>
                <a:lnTo>
                  <a:pt x="1382" y="1710"/>
                </a:lnTo>
                <a:lnTo>
                  <a:pt x="1382" y="1788"/>
                </a:lnTo>
                <a:lnTo>
                  <a:pt x="1337" y="1788"/>
                </a:lnTo>
                <a:lnTo>
                  <a:pt x="1337" y="1866"/>
                </a:lnTo>
                <a:lnTo>
                  <a:pt x="1295" y="1866"/>
                </a:lnTo>
                <a:lnTo>
                  <a:pt x="1295" y="1944"/>
                </a:lnTo>
                <a:lnTo>
                  <a:pt x="1255" y="1944"/>
                </a:lnTo>
                <a:lnTo>
                  <a:pt x="1255" y="2022"/>
                </a:lnTo>
                <a:lnTo>
                  <a:pt x="1217" y="2022"/>
                </a:lnTo>
                <a:lnTo>
                  <a:pt x="1217" y="2099"/>
                </a:lnTo>
                <a:lnTo>
                  <a:pt x="1181" y="2099"/>
                </a:lnTo>
                <a:lnTo>
                  <a:pt x="1181" y="2177"/>
                </a:lnTo>
                <a:lnTo>
                  <a:pt x="1146" y="2177"/>
                </a:lnTo>
                <a:lnTo>
                  <a:pt x="1146" y="2255"/>
                </a:lnTo>
                <a:lnTo>
                  <a:pt x="1113" y="2255"/>
                </a:lnTo>
                <a:lnTo>
                  <a:pt x="1113" y="2333"/>
                </a:lnTo>
                <a:lnTo>
                  <a:pt x="1081" y="2333"/>
                </a:lnTo>
                <a:lnTo>
                  <a:pt x="1081" y="2410"/>
                </a:lnTo>
                <a:lnTo>
                  <a:pt x="1050" y="2410"/>
                </a:lnTo>
                <a:lnTo>
                  <a:pt x="1050" y="2488"/>
                </a:lnTo>
                <a:lnTo>
                  <a:pt x="1021" y="2488"/>
                </a:lnTo>
                <a:lnTo>
                  <a:pt x="1021" y="2566"/>
                </a:lnTo>
                <a:lnTo>
                  <a:pt x="992" y="2566"/>
                </a:lnTo>
                <a:lnTo>
                  <a:pt x="992" y="2644"/>
                </a:lnTo>
                <a:lnTo>
                  <a:pt x="965" y="2644"/>
                </a:lnTo>
                <a:lnTo>
                  <a:pt x="965" y="2721"/>
                </a:lnTo>
                <a:lnTo>
                  <a:pt x="939" y="2721"/>
                </a:lnTo>
                <a:lnTo>
                  <a:pt x="939" y="2799"/>
                </a:lnTo>
                <a:lnTo>
                  <a:pt x="913" y="2799"/>
                </a:lnTo>
                <a:lnTo>
                  <a:pt x="913" y="2877"/>
                </a:lnTo>
                <a:lnTo>
                  <a:pt x="888" y="2877"/>
                </a:lnTo>
                <a:lnTo>
                  <a:pt x="888" y="2955"/>
                </a:lnTo>
                <a:lnTo>
                  <a:pt x="864" y="2955"/>
                </a:lnTo>
                <a:lnTo>
                  <a:pt x="864" y="3033"/>
                </a:lnTo>
                <a:lnTo>
                  <a:pt x="841" y="3033"/>
                </a:lnTo>
                <a:lnTo>
                  <a:pt x="841" y="3110"/>
                </a:lnTo>
                <a:lnTo>
                  <a:pt x="818" y="3110"/>
                </a:lnTo>
                <a:lnTo>
                  <a:pt x="818" y="3188"/>
                </a:lnTo>
                <a:lnTo>
                  <a:pt x="796" y="3188"/>
                </a:lnTo>
                <a:lnTo>
                  <a:pt x="796" y="3266"/>
                </a:lnTo>
                <a:lnTo>
                  <a:pt x="775" y="3266"/>
                </a:lnTo>
                <a:lnTo>
                  <a:pt x="775" y="3344"/>
                </a:lnTo>
                <a:lnTo>
                  <a:pt x="754" y="3344"/>
                </a:lnTo>
                <a:lnTo>
                  <a:pt x="754" y="3421"/>
                </a:lnTo>
                <a:lnTo>
                  <a:pt x="734" y="3421"/>
                </a:lnTo>
                <a:lnTo>
                  <a:pt x="734" y="3499"/>
                </a:lnTo>
                <a:lnTo>
                  <a:pt x="714" y="3499"/>
                </a:lnTo>
                <a:lnTo>
                  <a:pt x="714" y="3577"/>
                </a:lnTo>
                <a:lnTo>
                  <a:pt x="695" y="3577"/>
                </a:lnTo>
                <a:lnTo>
                  <a:pt x="695" y="3655"/>
                </a:lnTo>
                <a:lnTo>
                  <a:pt x="676" y="3655"/>
                </a:lnTo>
                <a:lnTo>
                  <a:pt x="676" y="3732"/>
                </a:lnTo>
                <a:lnTo>
                  <a:pt x="658" y="3732"/>
                </a:lnTo>
                <a:lnTo>
                  <a:pt x="658" y="3810"/>
                </a:lnTo>
                <a:lnTo>
                  <a:pt x="640" y="3810"/>
                </a:lnTo>
                <a:lnTo>
                  <a:pt x="640" y="3888"/>
                </a:lnTo>
                <a:lnTo>
                  <a:pt x="622" y="3888"/>
                </a:lnTo>
                <a:lnTo>
                  <a:pt x="622" y="3966"/>
                </a:lnTo>
                <a:lnTo>
                  <a:pt x="605" y="3966"/>
                </a:lnTo>
                <a:lnTo>
                  <a:pt x="605" y="4044"/>
                </a:lnTo>
                <a:lnTo>
                  <a:pt x="588" y="4044"/>
                </a:lnTo>
                <a:lnTo>
                  <a:pt x="588" y="4121"/>
                </a:lnTo>
                <a:lnTo>
                  <a:pt x="572" y="4121"/>
                </a:lnTo>
                <a:lnTo>
                  <a:pt x="572" y="4199"/>
                </a:lnTo>
                <a:lnTo>
                  <a:pt x="556" y="4199"/>
                </a:lnTo>
                <a:lnTo>
                  <a:pt x="556" y="4277"/>
                </a:lnTo>
                <a:lnTo>
                  <a:pt x="540" y="4277"/>
                </a:lnTo>
                <a:lnTo>
                  <a:pt x="540" y="4355"/>
                </a:lnTo>
                <a:lnTo>
                  <a:pt x="525" y="4355"/>
                </a:lnTo>
                <a:lnTo>
                  <a:pt x="525" y="4432"/>
                </a:lnTo>
                <a:lnTo>
                  <a:pt x="510" y="4432"/>
                </a:lnTo>
                <a:lnTo>
                  <a:pt x="510" y="4510"/>
                </a:lnTo>
                <a:lnTo>
                  <a:pt x="495" y="4510"/>
                </a:lnTo>
                <a:lnTo>
                  <a:pt x="495" y="4588"/>
                </a:lnTo>
                <a:lnTo>
                  <a:pt x="480" y="4588"/>
                </a:lnTo>
                <a:lnTo>
                  <a:pt x="480" y="4666"/>
                </a:lnTo>
                <a:lnTo>
                  <a:pt x="466" y="4666"/>
                </a:lnTo>
                <a:lnTo>
                  <a:pt x="466" y="4743"/>
                </a:lnTo>
                <a:lnTo>
                  <a:pt x="452" y="4743"/>
                </a:lnTo>
                <a:lnTo>
                  <a:pt x="452" y="4821"/>
                </a:lnTo>
                <a:lnTo>
                  <a:pt x="438" y="4821"/>
                </a:lnTo>
                <a:lnTo>
                  <a:pt x="438" y="4899"/>
                </a:lnTo>
                <a:lnTo>
                  <a:pt x="424" y="4899"/>
                </a:lnTo>
                <a:lnTo>
                  <a:pt x="424" y="4977"/>
                </a:lnTo>
                <a:lnTo>
                  <a:pt x="411" y="4977"/>
                </a:lnTo>
                <a:lnTo>
                  <a:pt x="411" y="5055"/>
                </a:lnTo>
                <a:lnTo>
                  <a:pt x="398" y="5055"/>
                </a:lnTo>
                <a:lnTo>
                  <a:pt x="398" y="5132"/>
                </a:lnTo>
                <a:lnTo>
                  <a:pt x="385" y="5132"/>
                </a:lnTo>
                <a:lnTo>
                  <a:pt x="385" y="5210"/>
                </a:lnTo>
                <a:lnTo>
                  <a:pt x="372" y="5210"/>
                </a:lnTo>
                <a:lnTo>
                  <a:pt x="372" y="5288"/>
                </a:lnTo>
                <a:lnTo>
                  <a:pt x="359" y="5288"/>
                </a:lnTo>
                <a:lnTo>
                  <a:pt x="359" y="5366"/>
                </a:lnTo>
                <a:lnTo>
                  <a:pt x="347" y="5366"/>
                </a:lnTo>
                <a:lnTo>
                  <a:pt x="347" y="5443"/>
                </a:lnTo>
                <a:lnTo>
                  <a:pt x="335" y="5443"/>
                </a:lnTo>
                <a:lnTo>
                  <a:pt x="335" y="5521"/>
                </a:lnTo>
                <a:lnTo>
                  <a:pt x="322" y="5521"/>
                </a:lnTo>
                <a:lnTo>
                  <a:pt x="322" y="5599"/>
                </a:lnTo>
                <a:lnTo>
                  <a:pt x="311" y="5599"/>
                </a:lnTo>
                <a:lnTo>
                  <a:pt x="311" y="5677"/>
                </a:lnTo>
                <a:lnTo>
                  <a:pt x="299" y="5677"/>
                </a:lnTo>
                <a:lnTo>
                  <a:pt x="299" y="5754"/>
                </a:lnTo>
                <a:lnTo>
                  <a:pt x="287" y="5754"/>
                </a:lnTo>
                <a:lnTo>
                  <a:pt x="287" y="5832"/>
                </a:lnTo>
                <a:lnTo>
                  <a:pt x="276" y="5832"/>
                </a:lnTo>
                <a:lnTo>
                  <a:pt x="276" y="5910"/>
                </a:lnTo>
                <a:lnTo>
                  <a:pt x="264" y="5910"/>
                </a:lnTo>
                <a:lnTo>
                  <a:pt x="264" y="5988"/>
                </a:lnTo>
                <a:lnTo>
                  <a:pt x="253" y="5988"/>
                </a:lnTo>
                <a:lnTo>
                  <a:pt x="253" y="6066"/>
                </a:lnTo>
                <a:lnTo>
                  <a:pt x="242" y="6066"/>
                </a:lnTo>
                <a:lnTo>
                  <a:pt x="242" y="6143"/>
                </a:lnTo>
                <a:lnTo>
                  <a:pt x="230" y="6143"/>
                </a:lnTo>
                <a:lnTo>
                  <a:pt x="230" y="6221"/>
                </a:lnTo>
                <a:lnTo>
                  <a:pt x="219" y="6221"/>
                </a:lnTo>
                <a:lnTo>
                  <a:pt x="219" y="6299"/>
                </a:lnTo>
                <a:lnTo>
                  <a:pt x="209" y="6299"/>
                </a:lnTo>
                <a:lnTo>
                  <a:pt x="209" y="6377"/>
                </a:lnTo>
                <a:lnTo>
                  <a:pt x="198" y="6377"/>
                </a:lnTo>
                <a:lnTo>
                  <a:pt x="198" y="6454"/>
                </a:lnTo>
                <a:lnTo>
                  <a:pt x="187" y="6454"/>
                </a:lnTo>
                <a:lnTo>
                  <a:pt x="187" y="6532"/>
                </a:lnTo>
                <a:lnTo>
                  <a:pt x="177" y="6532"/>
                </a:lnTo>
                <a:lnTo>
                  <a:pt x="177" y="6610"/>
                </a:lnTo>
                <a:lnTo>
                  <a:pt x="166" y="6610"/>
                </a:lnTo>
                <a:lnTo>
                  <a:pt x="166" y="6688"/>
                </a:lnTo>
                <a:lnTo>
                  <a:pt x="155" y="6688"/>
                </a:lnTo>
                <a:lnTo>
                  <a:pt x="155" y="6765"/>
                </a:lnTo>
                <a:lnTo>
                  <a:pt x="145" y="6765"/>
                </a:lnTo>
                <a:lnTo>
                  <a:pt x="145" y="6843"/>
                </a:lnTo>
                <a:lnTo>
                  <a:pt x="134" y="6843"/>
                </a:lnTo>
                <a:lnTo>
                  <a:pt x="134" y="6921"/>
                </a:lnTo>
                <a:lnTo>
                  <a:pt x="124" y="6921"/>
                </a:lnTo>
                <a:lnTo>
                  <a:pt x="124" y="6999"/>
                </a:lnTo>
                <a:lnTo>
                  <a:pt x="114" y="6999"/>
                </a:lnTo>
                <a:lnTo>
                  <a:pt x="114" y="7077"/>
                </a:lnTo>
                <a:lnTo>
                  <a:pt x="103" y="7077"/>
                </a:lnTo>
                <a:lnTo>
                  <a:pt x="103" y="7154"/>
                </a:lnTo>
                <a:lnTo>
                  <a:pt x="91" y="7154"/>
                </a:lnTo>
                <a:lnTo>
                  <a:pt x="91" y="7232"/>
                </a:lnTo>
                <a:lnTo>
                  <a:pt x="79" y="7232"/>
                </a:lnTo>
                <a:lnTo>
                  <a:pt x="79" y="7310"/>
                </a:lnTo>
                <a:lnTo>
                  <a:pt x="67" y="7310"/>
                </a:lnTo>
                <a:lnTo>
                  <a:pt x="67" y="7388"/>
                </a:lnTo>
                <a:lnTo>
                  <a:pt x="56" y="7388"/>
                </a:lnTo>
                <a:lnTo>
                  <a:pt x="56" y="7465"/>
                </a:lnTo>
                <a:lnTo>
                  <a:pt x="44" y="7465"/>
                </a:lnTo>
                <a:lnTo>
                  <a:pt x="44" y="7543"/>
                </a:lnTo>
                <a:lnTo>
                  <a:pt x="33" y="7543"/>
                </a:lnTo>
                <a:lnTo>
                  <a:pt x="33" y="7621"/>
                </a:lnTo>
                <a:lnTo>
                  <a:pt x="22" y="7621"/>
                </a:lnTo>
                <a:lnTo>
                  <a:pt x="22" y="7699"/>
                </a:lnTo>
                <a:lnTo>
                  <a:pt x="11" y="7699"/>
                </a:lnTo>
                <a:lnTo>
                  <a:pt x="11" y="7777"/>
                </a:lnTo>
                <a:lnTo>
                  <a:pt x="0" y="7777"/>
                </a:lnTo>
              </a:path>
            </a:pathLst>
          </a:custGeom>
          <a:solidFill>
            <a:schemeClr val="tx2"/>
          </a:solidFill>
          <a:ln w="30226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1" name="Line 4">
            <a:extLst>
              <a:ext uri="{FF2B5EF4-FFF2-40B4-BE49-F238E27FC236}">
                <a16:creationId xmlns:a16="http://schemas.microsoft.com/office/drawing/2014/main" id="{34584DB2-F786-894B-9125-89D409CDE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2210" y="5077292"/>
            <a:ext cx="665480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" name="Rectangle 5">
            <a:extLst>
              <a:ext uri="{FF2B5EF4-FFF2-40B4-BE49-F238E27FC236}">
                <a16:creationId xmlns:a16="http://schemas.microsoft.com/office/drawing/2014/main" id="{396F4030-024C-8849-9727-AC1C711E4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660" y="5215404"/>
            <a:ext cx="152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53" name="Line 6">
            <a:extLst>
              <a:ext uri="{FF2B5EF4-FFF2-40B4-BE49-F238E27FC236}">
                <a16:creationId xmlns:a16="http://schemas.microsoft.com/office/drawing/2014/main" id="{964125F7-0AA3-4344-99AA-EBC056AF7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998" y="5077292"/>
            <a:ext cx="4762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4" name="Line 7">
            <a:extLst>
              <a:ext uri="{FF2B5EF4-FFF2-40B4-BE49-F238E27FC236}">
                <a16:creationId xmlns:a16="http://schemas.microsoft.com/office/drawing/2014/main" id="{EBE85940-C24A-2845-B3D5-1F106C9AB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373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5" name="Line 8">
            <a:extLst>
              <a:ext uri="{FF2B5EF4-FFF2-40B4-BE49-F238E27FC236}">
                <a16:creationId xmlns:a16="http://schemas.microsoft.com/office/drawing/2014/main" id="{162380C9-38F7-BC46-883D-3E0172FC3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0748" y="5077292"/>
            <a:ext cx="1587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6" name="Line 9">
            <a:extLst>
              <a:ext uri="{FF2B5EF4-FFF2-40B4-BE49-F238E27FC236}">
                <a16:creationId xmlns:a16="http://schemas.microsoft.com/office/drawing/2014/main" id="{3A7C33B1-E305-854C-88B8-85CDD13B8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2535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7" name="Line 10">
            <a:extLst>
              <a:ext uri="{FF2B5EF4-FFF2-40B4-BE49-F238E27FC236}">
                <a16:creationId xmlns:a16="http://schemas.microsoft.com/office/drawing/2014/main" id="{96CA2D23-C81E-B540-BD43-252F515297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4323" y="5077292"/>
            <a:ext cx="4762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" name="Line 11">
            <a:extLst>
              <a:ext uri="{FF2B5EF4-FFF2-40B4-BE49-F238E27FC236}">
                <a16:creationId xmlns:a16="http://schemas.microsoft.com/office/drawing/2014/main" id="{D2942AD0-FE1F-114D-B1AA-5E3D8958D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7698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9" name="Line 12">
            <a:extLst>
              <a:ext uri="{FF2B5EF4-FFF2-40B4-BE49-F238E27FC236}">
                <a16:creationId xmlns:a16="http://schemas.microsoft.com/office/drawing/2014/main" id="{9E3E9F98-2D2D-CD48-8235-E1D0FCA83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073" y="5077292"/>
            <a:ext cx="1587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0" name="Line 13">
            <a:extLst>
              <a:ext uri="{FF2B5EF4-FFF2-40B4-BE49-F238E27FC236}">
                <a16:creationId xmlns:a16="http://schemas.microsoft.com/office/drawing/2014/main" id="{66272DAC-D17D-5943-AF9B-91EBED79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2860" y="5077292"/>
            <a:ext cx="4763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1" name="Line 14">
            <a:extLst>
              <a:ext uri="{FF2B5EF4-FFF2-40B4-BE49-F238E27FC236}">
                <a16:creationId xmlns:a16="http://schemas.microsoft.com/office/drawing/2014/main" id="{3D823DF7-6413-F444-B35F-5A2CC4443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235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" name="Line 15">
            <a:extLst>
              <a:ext uri="{FF2B5EF4-FFF2-40B4-BE49-F238E27FC236}">
                <a16:creationId xmlns:a16="http://schemas.microsoft.com/office/drawing/2014/main" id="{F0889E5C-9B86-A842-ADD1-F0983D151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9610" y="5077292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" name="Line 16">
            <a:extLst>
              <a:ext uri="{FF2B5EF4-FFF2-40B4-BE49-F238E27FC236}">
                <a16:creationId xmlns:a16="http://schemas.microsoft.com/office/drawing/2014/main" id="{4EA0234D-8E39-7F46-AD53-3FF865A85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9610" y="5077292"/>
            <a:ext cx="1588" cy="1206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" name="Rectangle 17">
            <a:extLst>
              <a:ext uri="{FF2B5EF4-FFF2-40B4-BE49-F238E27FC236}">
                <a16:creationId xmlns:a16="http://schemas.microsoft.com/office/drawing/2014/main" id="{DC40A1CE-13DA-984B-85A4-B4603CA99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760" y="5215404"/>
            <a:ext cx="152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65" name="Line 18">
            <a:extLst>
              <a:ext uri="{FF2B5EF4-FFF2-40B4-BE49-F238E27FC236}">
                <a16:creationId xmlns:a16="http://schemas.microsoft.com/office/drawing/2014/main" id="{869C3094-C9A2-7742-B5AC-D0F6357FC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1398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" name="Line 19">
            <a:extLst>
              <a:ext uri="{FF2B5EF4-FFF2-40B4-BE49-F238E27FC236}">
                <a16:creationId xmlns:a16="http://schemas.microsoft.com/office/drawing/2014/main" id="{1FF50E00-029F-2749-97A3-B279FECAA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3185" y="5077292"/>
            <a:ext cx="4763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" name="Line 20">
            <a:extLst>
              <a:ext uri="{FF2B5EF4-FFF2-40B4-BE49-F238E27FC236}">
                <a16:creationId xmlns:a16="http://schemas.microsoft.com/office/drawing/2014/main" id="{DA474EAD-7053-D446-9704-BE4506B5D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8148" y="5077292"/>
            <a:ext cx="1587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8" name="Line 21">
            <a:extLst>
              <a:ext uri="{FF2B5EF4-FFF2-40B4-BE49-F238E27FC236}">
                <a16:creationId xmlns:a16="http://schemas.microsoft.com/office/drawing/2014/main" id="{170D0737-B8C6-6846-B1F7-798845076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9935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9" name="Line 22">
            <a:extLst>
              <a:ext uri="{FF2B5EF4-FFF2-40B4-BE49-F238E27FC236}">
                <a16:creationId xmlns:a16="http://schemas.microsoft.com/office/drawing/2014/main" id="{933B7B5A-20FA-874D-B0DD-0DBC5F34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723" y="5077292"/>
            <a:ext cx="4762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0" name="Line 23">
            <a:extLst>
              <a:ext uri="{FF2B5EF4-FFF2-40B4-BE49-F238E27FC236}">
                <a16:creationId xmlns:a16="http://schemas.microsoft.com/office/drawing/2014/main" id="{82BF7E2E-1C02-2B4F-82B4-13E75FD1FF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6685" y="5077292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1" name="Line 24">
            <a:extLst>
              <a:ext uri="{FF2B5EF4-FFF2-40B4-BE49-F238E27FC236}">
                <a16:creationId xmlns:a16="http://schemas.microsoft.com/office/drawing/2014/main" id="{6E520374-2C28-9542-81CE-5A1D21A01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8473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2" name="Line 25">
            <a:extLst>
              <a:ext uri="{FF2B5EF4-FFF2-40B4-BE49-F238E27FC236}">
                <a16:creationId xmlns:a16="http://schemas.microsoft.com/office/drawing/2014/main" id="{D9329E27-CA06-C84E-98ED-83E83AC61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0260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" name="Line 26">
            <a:extLst>
              <a:ext uri="{FF2B5EF4-FFF2-40B4-BE49-F238E27FC236}">
                <a16:creationId xmlns:a16="http://schemas.microsoft.com/office/drawing/2014/main" id="{393FD118-84A0-0A4E-8F98-266AD4C67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3635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4" name="Line 27">
            <a:extLst>
              <a:ext uri="{FF2B5EF4-FFF2-40B4-BE49-F238E27FC236}">
                <a16:creationId xmlns:a16="http://schemas.microsoft.com/office/drawing/2014/main" id="{887C6DDF-487C-A44D-966E-0BB76D2EC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7010" y="5077292"/>
            <a:ext cx="3175" cy="730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5" name="Line 28">
            <a:extLst>
              <a:ext uri="{FF2B5EF4-FFF2-40B4-BE49-F238E27FC236}">
                <a16:creationId xmlns:a16="http://schemas.microsoft.com/office/drawing/2014/main" id="{B5B3AD94-AB93-E646-826E-EA7E6A394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7010" y="5077292"/>
            <a:ext cx="3175" cy="1206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" name="Rectangle 29">
            <a:extLst>
              <a:ext uri="{FF2B5EF4-FFF2-40B4-BE49-F238E27FC236}">
                <a16:creationId xmlns:a16="http://schemas.microsoft.com/office/drawing/2014/main" id="{9DBD7858-A4EE-2D49-8F3D-5779115C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7160" y="5215404"/>
            <a:ext cx="46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77" name="Rectangle 30">
            <a:extLst>
              <a:ext uri="{FF2B5EF4-FFF2-40B4-BE49-F238E27FC236}">
                <a16:creationId xmlns:a16="http://schemas.microsoft.com/office/drawing/2014/main" id="{888F5D02-ABE3-0347-AAD0-85460CD6A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260" y="4791542"/>
            <a:ext cx="152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0</a:t>
            </a:r>
          </a:p>
        </p:txBody>
      </p:sp>
      <p:grpSp>
        <p:nvGrpSpPr>
          <p:cNvPr id="578" name="Group 31">
            <a:extLst>
              <a:ext uri="{FF2B5EF4-FFF2-40B4-BE49-F238E27FC236}">
                <a16:creationId xmlns:a16="http://schemas.microsoft.com/office/drawing/2014/main" id="{C326F81F-572E-DC49-AC63-60AA6E4F4350}"/>
              </a:ext>
            </a:extLst>
          </p:cNvPr>
          <p:cNvGrpSpPr>
            <a:grpSpLocks/>
          </p:cNvGrpSpPr>
          <p:nvPr/>
        </p:nvGrpSpPr>
        <p:grpSpPr bwMode="auto">
          <a:xfrm>
            <a:off x="2934260" y="1635592"/>
            <a:ext cx="109538" cy="3562350"/>
            <a:chOff x="1094" y="2257"/>
            <a:chExt cx="120" cy="1419"/>
          </a:xfrm>
        </p:grpSpPr>
        <p:sp>
          <p:nvSpPr>
            <p:cNvPr id="579" name="Line 32">
              <a:extLst>
                <a:ext uri="{FF2B5EF4-FFF2-40B4-BE49-F238E27FC236}">
                  <a16:creationId xmlns:a16="http://schemas.microsoft.com/office/drawing/2014/main" id="{AA77DB09-50F0-F546-BB03-19B83247A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" y="3628"/>
              <a:ext cx="1" cy="2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33">
              <a:extLst>
                <a:ext uri="{FF2B5EF4-FFF2-40B4-BE49-F238E27FC236}">
                  <a16:creationId xmlns:a16="http://schemas.microsoft.com/office/drawing/2014/main" id="{5A8E196C-8FD3-EE4B-82E2-9347F922A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3" y="3628"/>
              <a:ext cx="1" cy="4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34">
              <a:extLst>
                <a:ext uri="{FF2B5EF4-FFF2-40B4-BE49-F238E27FC236}">
                  <a16:creationId xmlns:a16="http://schemas.microsoft.com/office/drawing/2014/main" id="{C9824D36-B7A3-5543-B0B9-BDB91241F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3" y="2257"/>
              <a:ext cx="1" cy="137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Line 35">
              <a:extLst>
                <a:ext uri="{FF2B5EF4-FFF2-40B4-BE49-F238E27FC236}">
                  <a16:creationId xmlns:a16="http://schemas.microsoft.com/office/drawing/2014/main" id="{E0A0A910-A4C4-5C49-A108-6C9DBD49C2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3628"/>
              <a:ext cx="9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Line 36">
              <a:extLst>
                <a:ext uri="{FF2B5EF4-FFF2-40B4-BE49-F238E27FC236}">
                  <a16:creationId xmlns:a16="http://schemas.microsoft.com/office/drawing/2014/main" id="{42B9CC34-43D3-0141-9A1E-17D06CB2E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4" y="3628"/>
              <a:ext cx="119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Line 37">
              <a:extLst>
                <a:ext uri="{FF2B5EF4-FFF2-40B4-BE49-F238E27FC236}">
                  <a16:creationId xmlns:a16="http://schemas.microsoft.com/office/drawing/2014/main" id="{DAB2B249-A036-3D47-B20E-F50314A7AF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3491"/>
              <a:ext cx="9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38">
              <a:extLst>
                <a:ext uri="{FF2B5EF4-FFF2-40B4-BE49-F238E27FC236}">
                  <a16:creationId xmlns:a16="http://schemas.microsoft.com/office/drawing/2014/main" id="{3281425F-FC88-A941-BF92-641F5EAE1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3354"/>
              <a:ext cx="9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39">
              <a:extLst>
                <a:ext uri="{FF2B5EF4-FFF2-40B4-BE49-F238E27FC236}">
                  <a16:creationId xmlns:a16="http://schemas.microsoft.com/office/drawing/2014/main" id="{5B401815-EA69-3945-9BB3-735EFEC6A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3216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40">
              <a:extLst>
                <a:ext uri="{FF2B5EF4-FFF2-40B4-BE49-F238E27FC236}">
                  <a16:creationId xmlns:a16="http://schemas.microsoft.com/office/drawing/2014/main" id="{9F05AFEA-2F9B-1A42-BFB9-08FD4E88F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3079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Line 41">
              <a:extLst>
                <a:ext uri="{FF2B5EF4-FFF2-40B4-BE49-F238E27FC236}">
                  <a16:creationId xmlns:a16="http://schemas.microsoft.com/office/drawing/2014/main" id="{0A4FEABA-24FB-864F-AFBB-618DAD13B4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942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9" name="Line 42">
              <a:extLst>
                <a:ext uri="{FF2B5EF4-FFF2-40B4-BE49-F238E27FC236}">
                  <a16:creationId xmlns:a16="http://schemas.microsoft.com/office/drawing/2014/main" id="{D0EC927D-6421-1D4B-9139-6CC0CA554B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4" y="2942"/>
              <a:ext cx="11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0" name="Line 43">
              <a:extLst>
                <a:ext uri="{FF2B5EF4-FFF2-40B4-BE49-F238E27FC236}">
                  <a16:creationId xmlns:a16="http://schemas.microsoft.com/office/drawing/2014/main" id="{AD524249-33C9-A44E-B010-36FA9C4653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805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Line 44">
              <a:extLst>
                <a:ext uri="{FF2B5EF4-FFF2-40B4-BE49-F238E27FC236}">
                  <a16:creationId xmlns:a16="http://schemas.microsoft.com/office/drawing/2014/main" id="{0D60BF20-270D-1641-BAD4-231FA4B07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668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Line 45">
              <a:extLst>
                <a:ext uri="{FF2B5EF4-FFF2-40B4-BE49-F238E27FC236}">
                  <a16:creationId xmlns:a16="http://schemas.microsoft.com/office/drawing/2014/main" id="{FA558DC8-924F-5C4F-91BE-58C69F18CE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531"/>
              <a:ext cx="96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Line 46">
              <a:extLst>
                <a:ext uri="{FF2B5EF4-FFF2-40B4-BE49-F238E27FC236}">
                  <a16:creationId xmlns:a16="http://schemas.microsoft.com/office/drawing/2014/main" id="{7AFEC56C-624A-3A4F-B119-5F05589E3F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394"/>
              <a:ext cx="9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Line 47">
              <a:extLst>
                <a:ext uri="{FF2B5EF4-FFF2-40B4-BE49-F238E27FC236}">
                  <a16:creationId xmlns:a16="http://schemas.microsoft.com/office/drawing/2014/main" id="{B65B100B-FCF9-8241-9F6F-D2D874CCF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7" y="2257"/>
              <a:ext cx="96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48">
              <a:extLst>
                <a:ext uri="{FF2B5EF4-FFF2-40B4-BE49-F238E27FC236}">
                  <a16:creationId xmlns:a16="http://schemas.microsoft.com/office/drawing/2014/main" id="{1C8E140C-5A74-D443-8F5C-3ACA482AB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4" y="2257"/>
              <a:ext cx="119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6" name="Rectangle 49">
            <a:extLst>
              <a:ext uri="{FF2B5EF4-FFF2-40B4-BE49-F238E27FC236}">
                <a16:creationId xmlns:a16="http://schemas.microsoft.com/office/drawing/2014/main" id="{DE0EE7AF-C466-424B-A87F-1FCFE67D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260" y="1351429"/>
            <a:ext cx="152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7" name="Text Box 50">
            <a:extLst>
              <a:ext uri="{FF2B5EF4-FFF2-40B4-BE49-F238E27FC236}">
                <a16:creationId xmlns:a16="http://schemas.microsoft.com/office/drawing/2014/main" id="{2414F3F1-A57A-0340-9659-5E8C92EE5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160" y="5510679"/>
            <a:ext cx="3316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3200" i="1">
                <a:latin typeface="Times New Roman" panose="02020603050405020304" pitchFamily="18" charset="0"/>
              </a:rPr>
              <a:t>TDI</a:t>
            </a:r>
            <a:r>
              <a:rPr lang="en-US" altLang="en-US" sz="3200">
                <a:latin typeface="Times New Roman" panose="02020603050405020304" pitchFamily="18" charset="0"/>
              </a:rPr>
              <a:t>, mg kg</a:t>
            </a:r>
            <a:r>
              <a:rPr lang="en-US" altLang="en-US" sz="3200" baseline="30000">
                <a:latin typeface="Times New Roman" panose="02020603050405020304" pitchFamily="18" charset="0"/>
                <a:sym typeface="Symbol" panose="05050102010706020507" pitchFamily="18" charset="2"/>
              </a:rPr>
              <a:t>1</a:t>
            </a:r>
            <a:r>
              <a:rPr lang="en-US" altLang="en-US" sz="3200">
                <a:latin typeface="Times New Roman" panose="02020603050405020304" pitchFamily="18" charset="0"/>
              </a:rPr>
              <a:t> day</a:t>
            </a:r>
            <a:r>
              <a:rPr lang="en-US" altLang="en-US" sz="3200" baseline="30000">
                <a:latin typeface="Times New Roman" panose="02020603050405020304" pitchFamily="18" charset="0"/>
                <a:sym typeface="Symbol" panose="05050102010706020507" pitchFamily="18" charset="2"/>
              </a:rPr>
              <a:t>1</a:t>
            </a:r>
            <a:endParaRPr lang="en-US" altLang="en-US" sz="320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98" name="Text Box 51">
            <a:extLst>
              <a:ext uri="{FF2B5EF4-FFF2-40B4-BE49-F238E27FC236}">
                <a16:creationId xmlns:a16="http://schemas.microsoft.com/office/drawing/2014/main" id="{02849B60-EEBA-7541-9811-1F096E296ED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58604" y="3090535"/>
            <a:ext cx="2838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</a:rPr>
              <a:t>Exceedance risk</a:t>
            </a:r>
          </a:p>
        </p:txBody>
      </p:sp>
      <p:sp>
        <p:nvSpPr>
          <p:cNvPr id="599" name="Freeform 52">
            <a:extLst>
              <a:ext uri="{FF2B5EF4-FFF2-40B4-BE49-F238E27FC236}">
                <a16:creationId xmlns:a16="http://schemas.microsoft.com/office/drawing/2014/main" id="{BB35A3DF-D6A4-4046-B89D-CACE9DCDD2AC}"/>
              </a:ext>
            </a:extLst>
          </p:cNvPr>
          <p:cNvSpPr>
            <a:spLocks/>
          </p:cNvSpPr>
          <p:nvPr/>
        </p:nvSpPr>
        <p:spPr bwMode="auto">
          <a:xfrm flipV="1">
            <a:off x="3039035" y="1646704"/>
            <a:ext cx="5694363" cy="3429000"/>
          </a:xfrm>
          <a:custGeom>
            <a:avLst/>
            <a:gdLst>
              <a:gd name="T0" fmla="*/ 2147483647 w 5811"/>
              <a:gd name="T1" fmla="*/ 2147483647 h 7777"/>
              <a:gd name="T2" fmla="*/ 2147483647 w 5811"/>
              <a:gd name="T3" fmla="*/ 2147483647 h 7777"/>
              <a:gd name="T4" fmla="*/ 2147483647 w 5811"/>
              <a:gd name="T5" fmla="*/ 2147483647 h 7777"/>
              <a:gd name="T6" fmla="*/ 2147483647 w 5811"/>
              <a:gd name="T7" fmla="*/ 2147483647 h 7777"/>
              <a:gd name="T8" fmla="*/ 2147483647 w 5811"/>
              <a:gd name="T9" fmla="*/ 2147483647 h 7777"/>
              <a:gd name="T10" fmla="*/ 2147483647 w 5811"/>
              <a:gd name="T11" fmla="*/ 2147483647 h 7777"/>
              <a:gd name="T12" fmla="*/ 2147483647 w 5811"/>
              <a:gd name="T13" fmla="*/ 2147483647 h 7777"/>
              <a:gd name="T14" fmla="*/ 2147483647 w 5811"/>
              <a:gd name="T15" fmla="*/ 2147483647 h 7777"/>
              <a:gd name="T16" fmla="*/ 2147483647 w 5811"/>
              <a:gd name="T17" fmla="*/ 2147483647 h 7777"/>
              <a:gd name="T18" fmla="*/ 2147483647 w 5811"/>
              <a:gd name="T19" fmla="*/ 2147483647 h 7777"/>
              <a:gd name="T20" fmla="*/ 2147483647 w 5811"/>
              <a:gd name="T21" fmla="*/ 2147483647 h 7777"/>
              <a:gd name="T22" fmla="*/ 2147483647 w 5811"/>
              <a:gd name="T23" fmla="*/ 2147483647 h 7777"/>
              <a:gd name="T24" fmla="*/ 2147483647 w 5811"/>
              <a:gd name="T25" fmla="*/ 2147483647 h 7777"/>
              <a:gd name="T26" fmla="*/ 2147483647 w 5811"/>
              <a:gd name="T27" fmla="*/ 2147483647 h 7777"/>
              <a:gd name="T28" fmla="*/ 2147483647 w 5811"/>
              <a:gd name="T29" fmla="*/ 2147483647 h 7777"/>
              <a:gd name="T30" fmla="*/ 2147483647 w 5811"/>
              <a:gd name="T31" fmla="*/ 2147483647 h 7777"/>
              <a:gd name="T32" fmla="*/ 2147483647 w 5811"/>
              <a:gd name="T33" fmla="*/ 2147483647 h 7777"/>
              <a:gd name="T34" fmla="*/ 2147483647 w 5811"/>
              <a:gd name="T35" fmla="*/ 2147483647 h 7777"/>
              <a:gd name="T36" fmla="*/ 2147483647 w 5811"/>
              <a:gd name="T37" fmla="*/ 2147483647 h 7777"/>
              <a:gd name="T38" fmla="*/ 2147483647 w 5811"/>
              <a:gd name="T39" fmla="*/ 2147483647 h 7777"/>
              <a:gd name="T40" fmla="*/ 2147483647 w 5811"/>
              <a:gd name="T41" fmla="*/ 2147483647 h 7777"/>
              <a:gd name="T42" fmla="*/ 2147483647 w 5811"/>
              <a:gd name="T43" fmla="*/ 2147483647 h 7777"/>
              <a:gd name="T44" fmla="*/ 2147483647 w 5811"/>
              <a:gd name="T45" fmla="*/ 2147483647 h 7777"/>
              <a:gd name="T46" fmla="*/ 2147483647 w 5811"/>
              <a:gd name="T47" fmla="*/ 2147483647 h 7777"/>
              <a:gd name="T48" fmla="*/ 2147483647 w 5811"/>
              <a:gd name="T49" fmla="*/ 2147483647 h 7777"/>
              <a:gd name="T50" fmla="*/ 2147483647 w 5811"/>
              <a:gd name="T51" fmla="*/ 2147483647 h 7777"/>
              <a:gd name="T52" fmla="*/ 2147483647 w 5811"/>
              <a:gd name="T53" fmla="*/ 2147483647 h 7777"/>
              <a:gd name="T54" fmla="*/ 2147483647 w 5811"/>
              <a:gd name="T55" fmla="*/ 2147483647 h 7777"/>
              <a:gd name="T56" fmla="*/ 2147483647 w 5811"/>
              <a:gd name="T57" fmla="*/ 2147483647 h 7777"/>
              <a:gd name="T58" fmla="*/ 2147483647 w 5811"/>
              <a:gd name="T59" fmla="*/ 2147483647 h 7777"/>
              <a:gd name="T60" fmla="*/ 2147483647 w 5811"/>
              <a:gd name="T61" fmla="*/ 2147483647 h 7777"/>
              <a:gd name="T62" fmla="*/ 2147483647 w 5811"/>
              <a:gd name="T63" fmla="*/ 2147483647 h 7777"/>
              <a:gd name="T64" fmla="*/ 2147483647 w 5811"/>
              <a:gd name="T65" fmla="*/ 2147483647 h 7777"/>
              <a:gd name="T66" fmla="*/ 2147483647 w 5811"/>
              <a:gd name="T67" fmla="*/ 2147483647 h 7777"/>
              <a:gd name="T68" fmla="*/ 2147483647 w 5811"/>
              <a:gd name="T69" fmla="*/ 2147483647 h 7777"/>
              <a:gd name="T70" fmla="*/ 2147483647 w 5811"/>
              <a:gd name="T71" fmla="*/ 2147483647 h 7777"/>
              <a:gd name="T72" fmla="*/ 2147483647 w 5811"/>
              <a:gd name="T73" fmla="*/ 2147483647 h 7777"/>
              <a:gd name="T74" fmla="*/ 2147483647 w 5811"/>
              <a:gd name="T75" fmla="*/ 2147483647 h 7777"/>
              <a:gd name="T76" fmla="*/ 2147483647 w 5811"/>
              <a:gd name="T77" fmla="*/ 2147483647 h 7777"/>
              <a:gd name="T78" fmla="*/ 2147483647 w 5811"/>
              <a:gd name="T79" fmla="*/ 2147483647 h 7777"/>
              <a:gd name="T80" fmla="*/ 2147483647 w 5811"/>
              <a:gd name="T81" fmla="*/ 2147483647 h 7777"/>
              <a:gd name="T82" fmla="*/ 2147483647 w 5811"/>
              <a:gd name="T83" fmla="*/ 2147483647 h 7777"/>
              <a:gd name="T84" fmla="*/ 2147483647 w 5811"/>
              <a:gd name="T85" fmla="*/ 2147483647 h 7777"/>
              <a:gd name="T86" fmla="*/ 2147483647 w 5811"/>
              <a:gd name="T87" fmla="*/ 2147483647 h 7777"/>
              <a:gd name="T88" fmla="*/ 2147483647 w 5811"/>
              <a:gd name="T89" fmla="*/ 2147483647 h 7777"/>
              <a:gd name="T90" fmla="*/ 2147483647 w 5811"/>
              <a:gd name="T91" fmla="*/ 2147483647 h 7777"/>
              <a:gd name="T92" fmla="*/ 2147483647 w 5811"/>
              <a:gd name="T93" fmla="*/ 2147483647 h 7777"/>
              <a:gd name="T94" fmla="*/ 2147483647 w 5811"/>
              <a:gd name="T95" fmla="*/ 2147483647 h 7777"/>
              <a:gd name="T96" fmla="*/ 2147483647 w 5811"/>
              <a:gd name="T97" fmla="*/ 2147483647 h 7777"/>
              <a:gd name="T98" fmla="*/ 2147483647 w 5811"/>
              <a:gd name="T99" fmla="*/ 2147483647 h 7777"/>
              <a:gd name="T100" fmla="*/ 2147483647 w 5811"/>
              <a:gd name="T101" fmla="*/ 2147483647 h 7777"/>
              <a:gd name="T102" fmla="*/ 2147483647 w 5811"/>
              <a:gd name="T103" fmla="*/ 2147483647 h 7777"/>
              <a:gd name="T104" fmla="*/ 2147483647 w 5811"/>
              <a:gd name="T105" fmla="*/ 2147483647 h 7777"/>
              <a:gd name="T106" fmla="*/ 2147483647 w 5811"/>
              <a:gd name="T107" fmla="*/ 2147483647 h 7777"/>
              <a:gd name="T108" fmla="*/ 2147483647 w 5811"/>
              <a:gd name="T109" fmla="*/ 2147483647 h 7777"/>
              <a:gd name="T110" fmla="*/ 2147483647 w 5811"/>
              <a:gd name="T111" fmla="*/ 2147483647 h 7777"/>
              <a:gd name="T112" fmla="*/ 2147483647 w 5811"/>
              <a:gd name="T113" fmla="*/ 2147483647 h 777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811"/>
              <a:gd name="T172" fmla="*/ 0 h 7777"/>
              <a:gd name="T173" fmla="*/ 5811 w 5811"/>
              <a:gd name="T174" fmla="*/ 7777 h 777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811" h="7777">
                <a:moveTo>
                  <a:pt x="0" y="7777"/>
                </a:moveTo>
                <a:lnTo>
                  <a:pt x="0" y="7777"/>
                </a:lnTo>
                <a:lnTo>
                  <a:pt x="0" y="7699"/>
                </a:lnTo>
                <a:lnTo>
                  <a:pt x="0" y="7621"/>
                </a:lnTo>
                <a:lnTo>
                  <a:pt x="1" y="7621"/>
                </a:lnTo>
                <a:lnTo>
                  <a:pt x="1" y="7543"/>
                </a:lnTo>
                <a:lnTo>
                  <a:pt x="2" y="7543"/>
                </a:lnTo>
                <a:lnTo>
                  <a:pt x="2" y="7465"/>
                </a:lnTo>
                <a:lnTo>
                  <a:pt x="3" y="7465"/>
                </a:lnTo>
                <a:lnTo>
                  <a:pt x="3" y="7388"/>
                </a:lnTo>
                <a:lnTo>
                  <a:pt x="5" y="7388"/>
                </a:lnTo>
                <a:lnTo>
                  <a:pt x="5" y="7310"/>
                </a:lnTo>
                <a:lnTo>
                  <a:pt x="7" y="7310"/>
                </a:lnTo>
                <a:lnTo>
                  <a:pt x="7" y="7232"/>
                </a:lnTo>
                <a:lnTo>
                  <a:pt x="9" y="7232"/>
                </a:lnTo>
                <a:lnTo>
                  <a:pt x="9" y="7154"/>
                </a:lnTo>
                <a:lnTo>
                  <a:pt x="10" y="7154"/>
                </a:lnTo>
                <a:lnTo>
                  <a:pt x="10" y="7077"/>
                </a:lnTo>
                <a:lnTo>
                  <a:pt x="12" y="7077"/>
                </a:lnTo>
                <a:lnTo>
                  <a:pt x="12" y="6999"/>
                </a:lnTo>
                <a:lnTo>
                  <a:pt x="14" y="6999"/>
                </a:lnTo>
                <a:lnTo>
                  <a:pt x="14" y="6921"/>
                </a:lnTo>
                <a:lnTo>
                  <a:pt x="16" y="6921"/>
                </a:lnTo>
                <a:lnTo>
                  <a:pt x="16" y="6843"/>
                </a:lnTo>
                <a:lnTo>
                  <a:pt x="17" y="6843"/>
                </a:lnTo>
                <a:lnTo>
                  <a:pt x="17" y="6765"/>
                </a:lnTo>
                <a:lnTo>
                  <a:pt x="19" y="6765"/>
                </a:lnTo>
                <a:lnTo>
                  <a:pt x="19" y="6688"/>
                </a:lnTo>
                <a:lnTo>
                  <a:pt x="21" y="6688"/>
                </a:lnTo>
                <a:lnTo>
                  <a:pt x="21" y="6610"/>
                </a:lnTo>
                <a:lnTo>
                  <a:pt x="23" y="6610"/>
                </a:lnTo>
                <a:lnTo>
                  <a:pt x="23" y="6532"/>
                </a:lnTo>
                <a:lnTo>
                  <a:pt x="25" y="6532"/>
                </a:lnTo>
                <a:lnTo>
                  <a:pt x="25" y="6454"/>
                </a:lnTo>
                <a:lnTo>
                  <a:pt x="27" y="6454"/>
                </a:lnTo>
                <a:lnTo>
                  <a:pt x="27" y="6377"/>
                </a:lnTo>
                <a:lnTo>
                  <a:pt x="29" y="6377"/>
                </a:lnTo>
                <a:lnTo>
                  <a:pt x="29" y="6299"/>
                </a:lnTo>
                <a:lnTo>
                  <a:pt x="31" y="6299"/>
                </a:lnTo>
                <a:lnTo>
                  <a:pt x="31" y="6221"/>
                </a:lnTo>
                <a:lnTo>
                  <a:pt x="33" y="6221"/>
                </a:lnTo>
                <a:lnTo>
                  <a:pt x="33" y="6143"/>
                </a:lnTo>
                <a:lnTo>
                  <a:pt x="35" y="6143"/>
                </a:lnTo>
                <a:lnTo>
                  <a:pt x="35" y="6066"/>
                </a:lnTo>
                <a:lnTo>
                  <a:pt x="37" y="6066"/>
                </a:lnTo>
                <a:lnTo>
                  <a:pt x="37" y="5988"/>
                </a:lnTo>
                <a:lnTo>
                  <a:pt x="39" y="5988"/>
                </a:lnTo>
                <a:lnTo>
                  <a:pt x="39" y="5910"/>
                </a:lnTo>
                <a:lnTo>
                  <a:pt x="41" y="5910"/>
                </a:lnTo>
                <a:lnTo>
                  <a:pt x="41" y="5832"/>
                </a:lnTo>
                <a:lnTo>
                  <a:pt x="43" y="5832"/>
                </a:lnTo>
                <a:lnTo>
                  <a:pt x="43" y="5754"/>
                </a:lnTo>
                <a:lnTo>
                  <a:pt x="45" y="5754"/>
                </a:lnTo>
                <a:lnTo>
                  <a:pt x="45" y="5677"/>
                </a:lnTo>
                <a:lnTo>
                  <a:pt x="48" y="5677"/>
                </a:lnTo>
                <a:lnTo>
                  <a:pt x="48" y="5599"/>
                </a:lnTo>
                <a:lnTo>
                  <a:pt x="50" y="5599"/>
                </a:lnTo>
                <a:lnTo>
                  <a:pt x="50" y="5521"/>
                </a:lnTo>
                <a:lnTo>
                  <a:pt x="52" y="5521"/>
                </a:lnTo>
                <a:lnTo>
                  <a:pt x="52" y="5443"/>
                </a:lnTo>
                <a:lnTo>
                  <a:pt x="55" y="5443"/>
                </a:lnTo>
                <a:lnTo>
                  <a:pt x="55" y="5366"/>
                </a:lnTo>
                <a:lnTo>
                  <a:pt x="57" y="5366"/>
                </a:lnTo>
                <a:lnTo>
                  <a:pt x="57" y="5288"/>
                </a:lnTo>
                <a:lnTo>
                  <a:pt x="59" y="5288"/>
                </a:lnTo>
                <a:lnTo>
                  <a:pt x="59" y="5210"/>
                </a:lnTo>
                <a:lnTo>
                  <a:pt x="62" y="5210"/>
                </a:lnTo>
                <a:lnTo>
                  <a:pt x="62" y="5132"/>
                </a:lnTo>
                <a:lnTo>
                  <a:pt x="64" y="5132"/>
                </a:lnTo>
                <a:lnTo>
                  <a:pt x="64" y="5055"/>
                </a:lnTo>
                <a:lnTo>
                  <a:pt x="67" y="5055"/>
                </a:lnTo>
                <a:lnTo>
                  <a:pt x="67" y="4977"/>
                </a:lnTo>
                <a:lnTo>
                  <a:pt x="69" y="4977"/>
                </a:lnTo>
                <a:lnTo>
                  <a:pt x="69" y="4899"/>
                </a:lnTo>
                <a:lnTo>
                  <a:pt x="72" y="4899"/>
                </a:lnTo>
                <a:lnTo>
                  <a:pt x="72" y="4821"/>
                </a:lnTo>
                <a:lnTo>
                  <a:pt x="75" y="4821"/>
                </a:lnTo>
                <a:lnTo>
                  <a:pt x="75" y="4743"/>
                </a:lnTo>
                <a:lnTo>
                  <a:pt x="77" y="4743"/>
                </a:lnTo>
                <a:lnTo>
                  <a:pt x="77" y="4666"/>
                </a:lnTo>
                <a:lnTo>
                  <a:pt x="80" y="4666"/>
                </a:lnTo>
                <a:lnTo>
                  <a:pt x="80" y="4588"/>
                </a:lnTo>
                <a:lnTo>
                  <a:pt x="83" y="4588"/>
                </a:lnTo>
                <a:lnTo>
                  <a:pt x="83" y="4510"/>
                </a:lnTo>
                <a:lnTo>
                  <a:pt x="86" y="4510"/>
                </a:lnTo>
                <a:lnTo>
                  <a:pt x="86" y="4432"/>
                </a:lnTo>
                <a:lnTo>
                  <a:pt x="89" y="4432"/>
                </a:lnTo>
                <a:lnTo>
                  <a:pt x="89" y="4355"/>
                </a:lnTo>
                <a:lnTo>
                  <a:pt x="92" y="4355"/>
                </a:lnTo>
                <a:lnTo>
                  <a:pt x="92" y="4277"/>
                </a:lnTo>
                <a:lnTo>
                  <a:pt x="95" y="4277"/>
                </a:lnTo>
                <a:lnTo>
                  <a:pt x="95" y="4199"/>
                </a:lnTo>
                <a:lnTo>
                  <a:pt x="98" y="4199"/>
                </a:lnTo>
                <a:lnTo>
                  <a:pt x="98" y="4121"/>
                </a:lnTo>
                <a:lnTo>
                  <a:pt x="101" y="4121"/>
                </a:lnTo>
                <a:lnTo>
                  <a:pt x="101" y="4044"/>
                </a:lnTo>
                <a:lnTo>
                  <a:pt x="105" y="4044"/>
                </a:lnTo>
                <a:lnTo>
                  <a:pt x="105" y="3966"/>
                </a:lnTo>
                <a:lnTo>
                  <a:pt x="108" y="3966"/>
                </a:lnTo>
                <a:lnTo>
                  <a:pt x="108" y="3888"/>
                </a:lnTo>
                <a:lnTo>
                  <a:pt x="111" y="3888"/>
                </a:lnTo>
                <a:lnTo>
                  <a:pt x="111" y="3810"/>
                </a:lnTo>
                <a:lnTo>
                  <a:pt x="115" y="3810"/>
                </a:lnTo>
                <a:lnTo>
                  <a:pt x="115" y="3732"/>
                </a:lnTo>
                <a:lnTo>
                  <a:pt x="118" y="3732"/>
                </a:lnTo>
                <a:lnTo>
                  <a:pt x="118" y="3655"/>
                </a:lnTo>
                <a:lnTo>
                  <a:pt x="122" y="3655"/>
                </a:lnTo>
                <a:lnTo>
                  <a:pt x="122" y="3577"/>
                </a:lnTo>
                <a:lnTo>
                  <a:pt x="126" y="3577"/>
                </a:lnTo>
                <a:lnTo>
                  <a:pt x="126" y="3499"/>
                </a:lnTo>
                <a:lnTo>
                  <a:pt x="130" y="3499"/>
                </a:lnTo>
                <a:lnTo>
                  <a:pt x="130" y="3421"/>
                </a:lnTo>
                <a:lnTo>
                  <a:pt x="134" y="3421"/>
                </a:lnTo>
                <a:lnTo>
                  <a:pt x="134" y="3344"/>
                </a:lnTo>
                <a:lnTo>
                  <a:pt x="137" y="3344"/>
                </a:lnTo>
                <a:lnTo>
                  <a:pt x="137" y="3266"/>
                </a:lnTo>
                <a:lnTo>
                  <a:pt x="142" y="3266"/>
                </a:lnTo>
                <a:lnTo>
                  <a:pt x="142" y="3188"/>
                </a:lnTo>
                <a:lnTo>
                  <a:pt x="146" y="3188"/>
                </a:lnTo>
                <a:lnTo>
                  <a:pt x="146" y="3110"/>
                </a:lnTo>
                <a:lnTo>
                  <a:pt x="150" y="3110"/>
                </a:lnTo>
                <a:lnTo>
                  <a:pt x="150" y="3033"/>
                </a:lnTo>
                <a:lnTo>
                  <a:pt x="155" y="3033"/>
                </a:lnTo>
                <a:lnTo>
                  <a:pt x="155" y="2955"/>
                </a:lnTo>
                <a:lnTo>
                  <a:pt x="159" y="2955"/>
                </a:lnTo>
                <a:lnTo>
                  <a:pt x="159" y="2877"/>
                </a:lnTo>
                <a:lnTo>
                  <a:pt x="164" y="2877"/>
                </a:lnTo>
                <a:lnTo>
                  <a:pt x="164" y="2799"/>
                </a:lnTo>
                <a:lnTo>
                  <a:pt x="169" y="2799"/>
                </a:lnTo>
                <a:lnTo>
                  <a:pt x="169" y="2721"/>
                </a:lnTo>
                <a:lnTo>
                  <a:pt x="174" y="2721"/>
                </a:lnTo>
                <a:lnTo>
                  <a:pt x="174" y="2644"/>
                </a:lnTo>
                <a:lnTo>
                  <a:pt x="179" y="2644"/>
                </a:lnTo>
                <a:lnTo>
                  <a:pt x="179" y="2566"/>
                </a:lnTo>
                <a:lnTo>
                  <a:pt x="184" y="2566"/>
                </a:lnTo>
                <a:lnTo>
                  <a:pt x="184" y="2488"/>
                </a:lnTo>
                <a:lnTo>
                  <a:pt x="190" y="2488"/>
                </a:lnTo>
                <a:lnTo>
                  <a:pt x="190" y="2410"/>
                </a:lnTo>
                <a:lnTo>
                  <a:pt x="196" y="2410"/>
                </a:lnTo>
                <a:lnTo>
                  <a:pt x="196" y="2333"/>
                </a:lnTo>
                <a:lnTo>
                  <a:pt x="202" y="2333"/>
                </a:lnTo>
                <a:lnTo>
                  <a:pt x="202" y="2255"/>
                </a:lnTo>
                <a:lnTo>
                  <a:pt x="208" y="2255"/>
                </a:lnTo>
                <a:lnTo>
                  <a:pt x="208" y="2177"/>
                </a:lnTo>
                <a:lnTo>
                  <a:pt x="214" y="2177"/>
                </a:lnTo>
                <a:lnTo>
                  <a:pt x="214" y="2099"/>
                </a:lnTo>
                <a:lnTo>
                  <a:pt x="220" y="2099"/>
                </a:lnTo>
                <a:lnTo>
                  <a:pt x="220" y="2022"/>
                </a:lnTo>
                <a:lnTo>
                  <a:pt x="227" y="2022"/>
                </a:lnTo>
                <a:lnTo>
                  <a:pt x="227" y="1944"/>
                </a:lnTo>
                <a:lnTo>
                  <a:pt x="235" y="1944"/>
                </a:lnTo>
                <a:lnTo>
                  <a:pt x="235" y="1866"/>
                </a:lnTo>
                <a:lnTo>
                  <a:pt x="242" y="1866"/>
                </a:lnTo>
                <a:lnTo>
                  <a:pt x="242" y="1788"/>
                </a:lnTo>
                <a:lnTo>
                  <a:pt x="250" y="1788"/>
                </a:lnTo>
                <a:lnTo>
                  <a:pt x="250" y="1710"/>
                </a:lnTo>
                <a:lnTo>
                  <a:pt x="258" y="1710"/>
                </a:lnTo>
                <a:lnTo>
                  <a:pt x="258" y="1633"/>
                </a:lnTo>
                <a:lnTo>
                  <a:pt x="267" y="1633"/>
                </a:lnTo>
                <a:lnTo>
                  <a:pt x="267" y="1555"/>
                </a:lnTo>
                <a:lnTo>
                  <a:pt x="276" y="1555"/>
                </a:lnTo>
                <a:lnTo>
                  <a:pt x="276" y="1477"/>
                </a:lnTo>
                <a:lnTo>
                  <a:pt x="285" y="1477"/>
                </a:lnTo>
                <a:lnTo>
                  <a:pt x="285" y="1399"/>
                </a:lnTo>
                <a:lnTo>
                  <a:pt x="296" y="1399"/>
                </a:lnTo>
                <a:lnTo>
                  <a:pt x="296" y="1322"/>
                </a:lnTo>
                <a:lnTo>
                  <a:pt x="306" y="1322"/>
                </a:lnTo>
                <a:lnTo>
                  <a:pt x="306" y="1244"/>
                </a:lnTo>
                <a:lnTo>
                  <a:pt x="317" y="1244"/>
                </a:lnTo>
                <a:lnTo>
                  <a:pt x="317" y="1166"/>
                </a:lnTo>
                <a:lnTo>
                  <a:pt x="329" y="1166"/>
                </a:lnTo>
                <a:lnTo>
                  <a:pt x="329" y="1088"/>
                </a:lnTo>
                <a:lnTo>
                  <a:pt x="343" y="1088"/>
                </a:lnTo>
                <a:lnTo>
                  <a:pt x="343" y="1011"/>
                </a:lnTo>
                <a:lnTo>
                  <a:pt x="356" y="1011"/>
                </a:lnTo>
                <a:lnTo>
                  <a:pt x="356" y="933"/>
                </a:lnTo>
                <a:lnTo>
                  <a:pt x="372" y="933"/>
                </a:lnTo>
                <a:lnTo>
                  <a:pt x="372" y="855"/>
                </a:lnTo>
                <a:lnTo>
                  <a:pt x="388" y="855"/>
                </a:lnTo>
                <a:lnTo>
                  <a:pt x="388" y="777"/>
                </a:lnTo>
                <a:lnTo>
                  <a:pt x="406" y="777"/>
                </a:lnTo>
                <a:lnTo>
                  <a:pt x="406" y="699"/>
                </a:lnTo>
                <a:lnTo>
                  <a:pt x="426" y="699"/>
                </a:lnTo>
                <a:lnTo>
                  <a:pt x="426" y="622"/>
                </a:lnTo>
                <a:lnTo>
                  <a:pt x="447" y="622"/>
                </a:lnTo>
                <a:lnTo>
                  <a:pt x="447" y="544"/>
                </a:lnTo>
                <a:lnTo>
                  <a:pt x="472" y="544"/>
                </a:lnTo>
                <a:lnTo>
                  <a:pt x="472" y="466"/>
                </a:lnTo>
                <a:lnTo>
                  <a:pt x="500" y="466"/>
                </a:lnTo>
                <a:lnTo>
                  <a:pt x="500" y="388"/>
                </a:lnTo>
                <a:lnTo>
                  <a:pt x="533" y="388"/>
                </a:lnTo>
                <a:lnTo>
                  <a:pt x="533" y="311"/>
                </a:lnTo>
                <a:lnTo>
                  <a:pt x="573" y="311"/>
                </a:lnTo>
                <a:lnTo>
                  <a:pt x="573" y="233"/>
                </a:lnTo>
                <a:lnTo>
                  <a:pt x="622" y="233"/>
                </a:lnTo>
                <a:lnTo>
                  <a:pt x="622" y="155"/>
                </a:lnTo>
                <a:lnTo>
                  <a:pt x="689" y="155"/>
                </a:lnTo>
                <a:lnTo>
                  <a:pt x="689" y="77"/>
                </a:lnTo>
                <a:lnTo>
                  <a:pt x="797" y="77"/>
                </a:lnTo>
                <a:lnTo>
                  <a:pt x="797" y="0"/>
                </a:lnTo>
                <a:lnTo>
                  <a:pt x="5811" y="0"/>
                </a:lnTo>
                <a:lnTo>
                  <a:pt x="5811" y="77"/>
                </a:lnTo>
                <a:lnTo>
                  <a:pt x="1694" y="77"/>
                </a:lnTo>
                <a:lnTo>
                  <a:pt x="1694" y="155"/>
                </a:lnTo>
                <a:lnTo>
                  <a:pt x="1137" y="155"/>
                </a:lnTo>
                <a:lnTo>
                  <a:pt x="1137" y="233"/>
                </a:lnTo>
                <a:lnTo>
                  <a:pt x="922" y="233"/>
                </a:lnTo>
                <a:lnTo>
                  <a:pt x="922" y="311"/>
                </a:lnTo>
                <a:lnTo>
                  <a:pt x="800" y="311"/>
                </a:lnTo>
                <a:lnTo>
                  <a:pt x="800" y="388"/>
                </a:lnTo>
                <a:lnTo>
                  <a:pt x="718" y="388"/>
                </a:lnTo>
                <a:lnTo>
                  <a:pt x="718" y="466"/>
                </a:lnTo>
                <a:lnTo>
                  <a:pt x="656" y="466"/>
                </a:lnTo>
                <a:lnTo>
                  <a:pt x="656" y="544"/>
                </a:lnTo>
                <a:lnTo>
                  <a:pt x="607" y="544"/>
                </a:lnTo>
                <a:lnTo>
                  <a:pt x="607" y="622"/>
                </a:lnTo>
                <a:lnTo>
                  <a:pt x="567" y="622"/>
                </a:lnTo>
                <a:lnTo>
                  <a:pt x="567" y="699"/>
                </a:lnTo>
                <a:lnTo>
                  <a:pt x="532" y="699"/>
                </a:lnTo>
                <a:lnTo>
                  <a:pt x="532" y="777"/>
                </a:lnTo>
                <a:lnTo>
                  <a:pt x="503" y="777"/>
                </a:lnTo>
                <a:lnTo>
                  <a:pt x="503" y="855"/>
                </a:lnTo>
                <a:lnTo>
                  <a:pt x="476" y="855"/>
                </a:lnTo>
                <a:lnTo>
                  <a:pt x="476" y="933"/>
                </a:lnTo>
                <a:lnTo>
                  <a:pt x="454" y="933"/>
                </a:lnTo>
                <a:lnTo>
                  <a:pt x="454" y="1011"/>
                </a:lnTo>
                <a:lnTo>
                  <a:pt x="432" y="1011"/>
                </a:lnTo>
                <a:lnTo>
                  <a:pt x="432" y="1088"/>
                </a:lnTo>
                <a:lnTo>
                  <a:pt x="413" y="1088"/>
                </a:lnTo>
                <a:lnTo>
                  <a:pt x="413" y="1166"/>
                </a:lnTo>
                <a:lnTo>
                  <a:pt x="397" y="1166"/>
                </a:lnTo>
                <a:lnTo>
                  <a:pt x="397" y="1244"/>
                </a:lnTo>
                <a:lnTo>
                  <a:pt x="380" y="1244"/>
                </a:lnTo>
                <a:lnTo>
                  <a:pt x="380" y="1322"/>
                </a:lnTo>
                <a:lnTo>
                  <a:pt x="366" y="1322"/>
                </a:lnTo>
                <a:lnTo>
                  <a:pt x="366" y="1399"/>
                </a:lnTo>
                <a:lnTo>
                  <a:pt x="351" y="1399"/>
                </a:lnTo>
                <a:lnTo>
                  <a:pt x="351" y="1477"/>
                </a:lnTo>
                <a:lnTo>
                  <a:pt x="338" y="1477"/>
                </a:lnTo>
                <a:lnTo>
                  <a:pt x="338" y="1555"/>
                </a:lnTo>
                <a:lnTo>
                  <a:pt x="326" y="1555"/>
                </a:lnTo>
                <a:lnTo>
                  <a:pt x="326" y="1633"/>
                </a:lnTo>
                <a:lnTo>
                  <a:pt x="315" y="1633"/>
                </a:lnTo>
                <a:lnTo>
                  <a:pt x="315" y="1710"/>
                </a:lnTo>
                <a:lnTo>
                  <a:pt x="304" y="1710"/>
                </a:lnTo>
                <a:lnTo>
                  <a:pt x="304" y="1788"/>
                </a:lnTo>
                <a:lnTo>
                  <a:pt x="294" y="1788"/>
                </a:lnTo>
                <a:lnTo>
                  <a:pt x="294" y="1866"/>
                </a:lnTo>
                <a:lnTo>
                  <a:pt x="284" y="1866"/>
                </a:lnTo>
                <a:lnTo>
                  <a:pt x="284" y="1944"/>
                </a:lnTo>
                <a:lnTo>
                  <a:pt x="275" y="1944"/>
                </a:lnTo>
                <a:lnTo>
                  <a:pt x="275" y="2022"/>
                </a:lnTo>
                <a:lnTo>
                  <a:pt x="267" y="2022"/>
                </a:lnTo>
                <a:lnTo>
                  <a:pt x="267" y="2099"/>
                </a:lnTo>
                <a:lnTo>
                  <a:pt x="258" y="2099"/>
                </a:lnTo>
                <a:lnTo>
                  <a:pt x="258" y="2177"/>
                </a:lnTo>
                <a:lnTo>
                  <a:pt x="250" y="2177"/>
                </a:lnTo>
                <a:lnTo>
                  <a:pt x="250" y="2255"/>
                </a:lnTo>
                <a:lnTo>
                  <a:pt x="242" y="2255"/>
                </a:lnTo>
                <a:lnTo>
                  <a:pt x="242" y="2333"/>
                </a:lnTo>
                <a:lnTo>
                  <a:pt x="235" y="2333"/>
                </a:lnTo>
                <a:lnTo>
                  <a:pt x="235" y="2410"/>
                </a:lnTo>
                <a:lnTo>
                  <a:pt x="228" y="2410"/>
                </a:lnTo>
                <a:lnTo>
                  <a:pt x="228" y="2488"/>
                </a:lnTo>
                <a:lnTo>
                  <a:pt x="221" y="2488"/>
                </a:lnTo>
                <a:lnTo>
                  <a:pt x="221" y="2566"/>
                </a:lnTo>
                <a:lnTo>
                  <a:pt x="215" y="2566"/>
                </a:lnTo>
                <a:lnTo>
                  <a:pt x="215" y="2644"/>
                </a:lnTo>
                <a:lnTo>
                  <a:pt x="209" y="2644"/>
                </a:lnTo>
                <a:lnTo>
                  <a:pt x="209" y="2721"/>
                </a:lnTo>
                <a:lnTo>
                  <a:pt x="202" y="2721"/>
                </a:lnTo>
                <a:lnTo>
                  <a:pt x="202" y="2799"/>
                </a:lnTo>
                <a:lnTo>
                  <a:pt x="196" y="2799"/>
                </a:lnTo>
                <a:lnTo>
                  <a:pt x="196" y="2877"/>
                </a:lnTo>
                <a:lnTo>
                  <a:pt x="191" y="2877"/>
                </a:lnTo>
                <a:lnTo>
                  <a:pt x="191" y="2955"/>
                </a:lnTo>
                <a:lnTo>
                  <a:pt x="185" y="2955"/>
                </a:lnTo>
                <a:lnTo>
                  <a:pt x="185" y="3033"/>
                </a:lnTo>
                <a:lnTo>
                  <a:pt x="180" y="3033"/>
                </a:lnTo>
                <a:lnTo>
                  <a:pt x="180" y="3110"/>
                </a:lnTo>
                <a:lnTo>
                  <a:pt x="175" y="3110"/>
                </a:lnTo>
                <a:lnTo>
                  <a:pt x="175" y="3188"/>
                </a:lnTo>
                <a:lnTo>
                  <a:pt x="170" y="3188"/>
                </a:lnTo>
                <a:lnTo>
                  <a:pt x="170" y="3266"/>
                </a:lnTo>
                <a:lnTo>
                  <a:pt x="165" y="3266"/>
                </a:lnTo>
                <a:lnTo>
                  <a:pt x="165" y="3344"/>
                </a:lnTo>
                <a:lnTo>
                  <a:pt x="160" y="3344"/>
                </a:lnTo>
                <a:lnTo>
                  <a:pt x="160" y="3421"/>
                </a:lnTo>
                <a:lnTo>
                  <a:pt x="156" y="3421"/>
                </a:lnTo>
                <a:lnTo>
                  <a:pt x="156" y="3499"/>
                </a:lnTo>
                <a:lnTo>
                  <a:pt x="151" y="3499"/>
                </a:lnTo>
                <a:lnTo>
                  <a:pt x="151" y="3577"/>
                </a:lnTo>
                <a:lnTo>
                  <a:pt x="147" y="3577"/>
                </a:lnTo>
                <a:lnTo>
                  <a:pt x="147" y="3655"/>
                </a:lnTo>
                <a:lnTo>
                  <a:pt x="142" y="3655"/>
                </a:lnTo>
                <a:lnTo>
                  <a:pt x="142" y="3732"/>
                </a:lnTo>
                <a:lnTo>
                  <a:pt x="138" y="3732"/>
                </a:lnTo>
                <a:lnTo>
                  <a:pt x="138" y="3810"/>
                </a:lnTo>
                <a:lnTo>
                  <a:pt x="134" y="3810"/>
                </a:lnTo>
                <a:lnTo>
                  <a:pt x="134" y="3888"/>
                </a:lnTo>
                <a:lnTo>
                  <a:pt x="130" y="3888"/>
                </a:lnTo>
                <a:lnTo>
                  <a:pt x="130" y="3966"/>
                </a:lnTo>
                <a:lnTo>
                  <a:pt x="126" y="3966"/>
                </a:lnTo>
                <a:lnTo>
                  <a:pt x="126" y="4044"/>
                </a:lnTo>
                <a:lnTo>
                  <a:pt x="123" y="4044"/>
                </a:lnTo>
                <a:lnTo>
                  <a:pt x="123" y="4121"/>
                </a:lnTo>
                <a:lnTo>
                  <a:pt x="119" y="4121"/>
                </a:lnTo>
                <a:lnTo>
                  <a:pt x="119" y="4199"/>
                </a:lnTo>
                <a:lnTo>
                  <a:pt x="115" y="4199"/>
                </a:lnTo>
                <a:lnTo>
                  <a:pt x="115" y="4277"/>
                </a:lnTo>
                <a:lnTo>
                  <a:pt x="112" y="4277"/>
                </a:lnTo>
                <a:lnTo>
                  <a:pt x="112" y="4355"/>
                </a:lnTo>
                <a:lnTo>
                  <a:pt x="108" y="4355"/>
                </a:lnTo>
                <a:lnTo>
                  <a:pt x="108" y="4432"/>
                </a:lnTo>
                <a:lnTo>
                  <a:pt x="105" y="4432"/>
                </a:lnTo>
                <a:lnTo>
                  <a:pt x="105" y="4510"/>
                </a:lnTo>
                <a:lnTo>
                  <a:pt x="101" y="4510"/>
                </a:lnTo>
                <a:lnTo>
                  <a:pt x="101" y="4588"/>
                </a:lnTo>
                <a:lnTo>
                  <a:pt x="98" y="4588"/>
                </a:lnTo>
                <a:lnTo>
                  <a:pt x="98" y="4666"/>
                </a:lnTo>
                <a:lnTo>
                  <a:pt x="95" y="4666"/>
                </a:lnTo>
                <a:lnTo>
                  <a:pt x="95" y="4743"/>
                </a:lnTo>
                <a:lnTo>
                  <a:pt x="92" y="4743"/>
                </a:lnTo>
                <a:lnTo>
                  <a:pt x="92" y="4821"/>
                </a:lnTo>
                <a:lnTo>
                  <a:pt x="89" y="4821"/>
                </a:lnTo>
                <a:lnTo>
                  <a:pt x="89" y="4899"/>
                </a:lnTo>
                <a:lnTo>
                  <a:pt x="86" y="4899"/>
                </a:lnTo>
                <a:lnTo>
                  <a:pt x="86" y="4977"/>
                </a:lnTo>
                <a:lnTo>
                  <a:pt x="83" y="4977"/>
                </a:lnTo>
                <a:lnTo>
                  <a:pt x="83" y="5055"/>
                </a:lnTo>
                <a:lnTo>
                  <a:pt x="80" y="5055"/>
                </a:lnTo>
                <a:lnTo>
                  <a:pt x="80" y="5132"/>
                </a:lnTo>
                <a:lnTo>
                  <a:pt x="77" y="5132"/>
                </a:lnTo>
                <a:lnTo>
                  <a:pt x="77" y="5210"/>
                </a:lnTo>
                <a:lnTo>
                  <a:pt x="74" y="5210"/>
                </a:lnTo>
                <a:lnTo>
                  <a:pt x="74" y="5288"/>
                </a:lnTo>
                <a:lnTo>
                  <a:pt x="71" y="5288"/>
                </a:lnTo>
                <a:lnTo>
                  <a:pt x="71" y="5366"/>
                </a:lnTo>
                <a:lnTo>
                  <a:pt x="69" y="5366"/>
                </a:lnTo>
                <a:lnTo>
                  <a:pt x="69" y="5443"/>
                </a:lnTo>
                <a:lnTo>
                  <a:pt x="66" y="5443"/>
                </a:lnTo>
                <a:lnTo>
                  <a:pt x="66" y="5521"/>
                </a:lnTo>
                <a:lnTo>
                  <a:pt x="63" y="5521"/>
                </a:lnTo>
                <a:lnTo>
                  <a:pt x="63" y="5599"/>
                </a:lnTo>
                <a:lnTo>
                  <a:pt x="61" y="5599"/>
                </a:lnTo>
                <a:lnTo>
                  <a:pt x="61" y="5677"/>
                </a:lnTo>
                <a:lnTo>
                  <a:pt x="58" y="5677"/>
                </a:lnTo>
                <a:lnTo>
                  <a:pt x="58" y="5754"/>
                </a:lnTo>
                <a:lnTo>
                  <a:pt x="56" y="5754"/>
                </a:lnTo>
                <a:lnTo>
                  <a:pt x="56" y="5832"/>
                </a:lnTo>
                <a:lnTo>
                  <a:pt x="53" y="5832"/>
                </a:lnTo>
                <a:lnTo>
                  <a:pt x="53" y="5910"/>
                </a:lnTo>
                <a:lnTo>
                  <a:pt x="51" y="5910"/>
                </a:lnTo>
                <a:lnTo>
                  <a:pt x="51" y="5988"/>
                </a:lnTo>
                <a:lnTo>
                  <a:pt x="49" y="5988"/>
                </a:lnTo>
                <a:lnTo>
                  <a:pt x="49" y="6066"/>
                </a:lnTo>
                <a:lnTo>
                  <a:pt x="46" y="6066"/>
                </a:lnTo>
                <a:lnTo>
                  <a:pt x="46" y="6143"/>
                </a:lnTo>
                <a:lnTo>
                  <a:pt x="44" y="6143"/>
                </a:lnTo>
                <a:lnTo>
                  <a:pt x="44" y="6221"/>
                </a:lnTo>
                <a:lnTo>
                  <a:pt x="42" y="6221"/>
                </a:lnTo>
                <a:lnTo>
                  <a:pt x="42" y="6299"/>
                </a:lnTo>
                <a:lnTo>
                  <a:pt x="39" y="6299"/>
                </a:lnTo>
                <a:lnTo>
                  <a:pt x="39" y="6377"/>
                </a:lnTo>
                <a:lnTo>
                  <a:pt x="37" y="6377"/>
                </a:lnTo>
                <a:lnTo>
                  <a:pt x="37" y="6454"/>
                </a:lnTo>
                <a:lnTo>
                  <a:pt x="35" y="6454"/>
                </a:lnTo>
                <a:lnTo>
                  <a:pt x="35" y="6532"/>
                </a:lnTo>
                <a:lnTo>
                  <a:pt x="33" y="6532"/>
                </a:lnTo>
                <a:lnTo>
                  <a:pt x="33" y="6610"/>
                </a:lnTo>
                <a:lnTo>
                  <a:pt x="31" y="6610"/>
                </a:lnTo>
                <a:lnTo>
                  <a:pt x="31" y="6688"/>
                </a:lnTo>
                <a:lnTo>
                  <a:pt x="29" y="6688"/>
                </a:lnTo>
                <a:lnTo>
                  <a:pt x="29" y="6765"/>
                </a:lnTo>
                <a:lnTo>
                  <a:pt x="27" y="6765"/>
                </a:lnTo>
                <a:lnTo>
                  <a:pt x="27" y="6843"/>
                </a:lnTo>
                <a:lnTo>
                  <a:pt x="25" y="6843"/>
                </a:lnTo>
                <a:lnTo>
                  <a:pt x="25" y="6921"/>
                </a:lnTo>
                <a:lnTo>
                  <a:pt x="23" y="6921"/>
                </a:lnTo>
                <a:lnTo>
                  <a:pt x="23" y="6999"/>
                </a:lnTo>
                <a:lnTo>
                  <a:pt x="21" y="6999"/>
                </a:lnTo>
                <a:lnTo>
                  <a:pt x="21" y="7077"/>
                </a:lnTo>
                <a:lnTo>
                  <a:pt x="19" y="7077"/>
                </a:lnTo>
                <a:lnTo>
                  <a:pt x="19" y="7154"/>
                </a:lnTo>
                <a:lnTo>
                  <a:pt x="17" y="7154"/>
                </a:lnTo>
                <a:lnTo>
                  <a:pt x="17" y="7232"/>
                </a:lnTo>
                <a:lnTo>
                  <a:pt x="15" y="7232"/>
                </a:lnTo>
                <a:lnTo>
                  <a:pt x="15" y="7310"/>
                </a:lnTo>
                <a:lnTo>
                  <a:pt x="13" y="7310"/>
                </a:lnTo>
                <a:lnTo>
                  <a:pt x="13" y="7388"/>
                </a:lnTo>
                <a:lnTo>
                  <a:pt x="11" y="7388"/>
                </a:lnTo>
                <a:lnTo>
                  <a:pt x="11" y="7465"/>
                </a:lnTo>
                <a:lnTo>
                  <a:pt x="9" y="7465"/>
                </a:lnTo>
                <a:lnTo>
                  <a:pt x="9" y="7543"/>
                </a:lnTo>
                <a:lnTo>
                  <a:pt x="7" y="7543"/>
                </a:lnTo>
                <a:lnTo>
                  <a:pt x="7" y="7621"/>
                </a:lnTo>
                <a:lnTo>
                  <a:pt x="6" y="7621"/>
                </a:lnTo>
                <a:lnTo>
                  <a:pt x="6" y="7699"/>
                </a:lnTo>
                <a:lnTo>
                  <a:pt x="4" y="7699"/>
                </a:lnTo>
                <a:lnTo>
                  <a:pt x="4" y="7777"/>
                </a:lnTo>
                <a:lnTo>
                  <a:pt x="0" y="7777"/>
                </a:lnTo>
              </a:path>
            </a:pathLst>
          </a:custGeom>
          <a:solidFill>
            <a:srgbClr val="3366FF"/>
          </a:solidFill>
          <a:ln w="31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0" name="Text Box 53">
            <a:extLst>
              <a:ext uri="{FF2B5EF4-FFF2-40B4-BE49-F238E27FC236}">
                <a16:creationId xmlns:a16="http://schemas.microsoft.com/office/drawing/2014/main" id="{4A021B6A-E669-2C45-9D62-4E9E61A7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998" y="3880317"/>
            <a:ext cx="53419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</a:rPr>
              <a:t>No assumptions about dependencies</a:t>
            </a:r>
          </a:p>
        </p:txBody>
      </p:sp>
      <p:sp>
        <p:nvSpPr>
          <p:cNvPr id="601" name="Text Box 54">
            <a:extLst>
              <a:ext uri="{FF2B5EF4-FFF2-40B4-BE49-F238E27FC236}">
                <a16:creationId xmlns:a16="http://schemas.microsoft.com/office/drawing/2014/main" id="{706D4D80-7D2C-F447-A319-FD957127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898" y="3408829"/>
            <a:ext cx="5183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3366FF"/>
                </a:solidFill>
                <a:latin typeface="Times New Roman" panose="02020603050405020304" pitchFamily="18" charset="0"/>
              </a:rPr>
              <a:t>All variables mutually independent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D7CA24FE-84BA-E947-B5C0-D4FDA2EDB502}"/>
              </a:ext>
            </a:extLst>
          </p:cNvPr>
          <p:cNvSpPr txBox="1"/>
          <p:nvPr/>
        </p:nvSpPr>
        <p:spPr>
          <a:xfrm>
            <a:off x="3659748" y="1540342"/>
            <a:ext cx="65801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9900"/>
                </a:solidFill>
                <a:latin typeface="+mn-lt"/>
              </a:rPr>
              <a:t>If threshold is 2, assumption doesn’t matter</a:t>
            </a:r>
          </a:p>
          <a:p>
            <a:pPr>
              <a:defRPr/>
            </a:pPr>
            <a:r>
              <a:rPr lang="en-US" sz="2800" dirty="0">
                <a:solidFill>
                  <a:srgbClr val="009900"/>
                </a:solidFill>
                <a:latin typeface="+mn-lt"/>
              </a:rPr>
              <a:t>If threshold is 0.2,  assumption matters a lot</a:t>
            </a:r>
          </a:p>
        </p:txBody>
      </p:sp>
    </p:spTree>
    <p:extLst>
      <p:ext uri="{BB962C8B-B14F-4D97-AF65-F5344CB8AC3E}">
        <p14:creationId xmlns:p14="http://schemas.microsoft.com/office/powerpoint/2010/main" val="4554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091595" y="549205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09B23-899A-3948-BA2D-5966177209D0}"/>
              </a:ext>
            </a:extLst>
          </p:cNvPr>
          <p:cNvSpPr txBox="1"/>
          <p:nvPr/>
        </p:nvSpPr>
        <p:spPr>
          <a:xfrm>
            <a:off x="1247449" y="1954369"/>
            <a:ext cx="82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Framework for computing with </a:t>
            </a:r>
            <a:r>
              <a:rPr lang="en-US" sz="2800" i="1" dirty="0"/>
              <a:t>sets</a:t>
            </a:r>
            <a:r>
              <a:rPr lang="en-US" sz="2800" dirty="0"/>
              <a:t> of 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A2EE1-108A-6343-A715-86434F5D073A}"/>
              </a:ext>
            </a:extLst>
          </p:cNvPr>
          <p:cNvSpPr txBox="1"/>
          <p:nvPr/>
        </p:nvSpPr>
        <p:spPr>
          <a:xfrm>
            <a:off x="1247449" y="2578395"/>
            <a:ext cx="75041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P-boxes arise naturally:</a:t>
            </a:r>
          </a:p>
          <a:p>
            <a:pPr marL="1828800" lvl="3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Limited data</a:t>
            </a:r>
          </a:p>
          <a:p>
            <a:pPr marL="1828800" lvl="3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Distributions unknown (or partially)</a:t>
            </a:r>
          </a:p>
          <a:p>
            <a:pPr marL="1828800" lvl="3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Dependencies unknown (or partially)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C6190-B94E-1840-9EA9-8D1F98AA48F5}"/>
              </a:ext>
            </a:extLst>
          </p:cNvPr>
          <p:cNvSpPr txBox="1"/>
          <p:nvPr/>
        </p:nvSpPr>
        <p:spPr>
          <a:xfrm>
            <a:off x="1247449" y="4560778"/>
            <a:ext cx="81785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Method can be:</a:t>
            </a:r>
          </a:p>
          <a:p>
            <a:pPr marL="1371600" lvl="2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intrusive (automatically verified probabilities)</a:t>
            </a:r>
          </a:p>
          <a:p>
            <a:pPr marL="1371600" lvl="2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non intrusive (inner approximation)</a:t>
            </a:r>
          </a:p>
        </p:txBody>
      </p:sp>
    </p:spTree>
    <p:extLst>
      <p:ext uri="{BB962C8B-B14F-4D97-AF65-F5344CB8AC3E}">
        <p14:creationId xmlns:p14="http://schemas.microsoft.com/office/powerpoint/2010/main" val="10550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256093" y="549205"/>
            <a:ext cx="1679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Software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AC53D-15A4-954B-8C82-A0EFE7F3923F}"/>
              </a:ext>
            </a:extLst>
          </p:cNvPr>
          <p:cNvSpPr txBox="1"/>
          <p:nvPr/>
        </p:nvSpPr>
        <p:spPr>
          <a:xfrm>
            <a:off x="830688" y="2060621"/>
            <a:ext cx="8615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Julia: </a:t>
            </a:r>
            <a:r>
              <a:rPr lang="en-US" sz="2400" dirty="0">
                <a:hlinkClick r:id="rId2"/>
              </a:rPr>
              <a:t>https://github.com/AnderGray/ProbabilityBoundsAnalysis.jl</a:t>
            </a:r>
            <a:endParaRPr lang="en-US" sz="2400" dirty="0"/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2351A-E71A-DC46-927D-1AC2A772A629}"/>
              </a:ext>
            </a:extLst>
          </p:cNvPr>
          <p:cNvSpPr txBox="1"/>
          <p:nvPr/>
        </p:nvSpPr>
        <p:spPr>
          <a:xfrm>
            <a:off x="829849" y="2799285"/>
            <a:ext cx="10263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Python: </a:t>
            </a:r>
            <a:r>
              <a:rPr lang="en-US" sz="2400" dirty="0">
                <a:hlinkClick r:id="rId3"/>
              </a:rPr>
              <a:t>https://github.com/Institute-for-Risk-and-Uncertainty/pba-for-python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1D5E8-E116-A144-932A-AFF830F3E555}"/>
              </a:ext>
            </a:extLst>
          </p:cNvPr>
          <p:cNvSpPr txBox="1"/>
          <p:nvPr/>
        </p:nvSpPr>
        <p:spPr>
          <a:xfrm>
            <a:off x="829849" y="3537949"/>
            <a:ext cx="5519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R: </a:t>
            </a:r>
            <a:r>
              <a:rPr lang="en-US" sz="2400" dirty="0">
                <a:hlinkClick r:id="rId4"/>
              </a:rPr>
              <a:t>https://github.com/ScottFerson/pba.r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85615-EAF8-6F43-9C17-2D913CDB8D14}"/>
              </a:ext>
            </a:extLst>
          </p:cNvPr>
          <p:cNvSpPr txBox="1"/>
          <p:nvPr/>
        </p:nvSpPr>
        <p:spPr>
          <a:xfrm>
            <a:off x="829848" y="4276613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C++: </a:t>
            </a:r>
            <a:r>
              <a:rPr lang="en-US" sz="2400" dirty="0" err="1"/>
              <a:t>RiskCalc</a:t>
            </a:r>
            <a:r>
              <a:rPr lang="en-US" sz="2400" dirty="0"/>
              <a:t> (commercial)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599DB-1F9A-B04D-A8E9-3CEA75D0183C}"/>
              </a:ext>
            </a:extLst>
          </p:cNvPr>
          <p:cNvSpPr txBox="1"/>
          <p:nvPr/>
        </p:nvSpPr>
        <p:spPr>
          <a:xfrm>
            <a:off x="7835554" y="5794611"/>
            <a:ext cx="368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5"/>
              </a:rPr>
              <a:t>Ander.Gray@Liverpool.ac.uk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089576" y="549205"/>
            <a:ext cx="2012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DFE1A-585D-0845-944E-FC704B0A0B03}"/>
              </a:ext>
            </a:extLst>
          </p:cNvPr>
          <p:cNvSpPr txBox="1"/>
          <p:nvPr/>
        </p:nvSpPr>
        <p:spPr>
          <a:xfrm>
            <a:off x="7835554" y="5794611"/>
            <a:ext cx="368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Ander.Gray@Liverpool.ac.uk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47C1B-9D30-044C-A8B2-BB7482EEBD41}"/>
              </a:ext>
            </a:extLst>
          </p:cNvPr>
          <p:cNvSpPr txBox="1"/>
          <p:nvPr/>
        </p:nvSpPr>
        <p:spPr>
          <a:xfrm>
            <a:off x="2510341" y="2067642"/>
            <a:ext cx="794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Ferson</a:t>
            </a:r>
            <a:r>
              <a:rPr lang="en-GB" sz="1600" dirty="0"/>
              <a:t>, Scott, et al. </a:t>
            </a:r>
            <a:r>
              <a:rPr lang="en-GB" sz="1600" i="1" dirty="0"/>
              <a:t>Constructing probability boxes and Dempster-Shafer structures</a:t>
            </a:r>
            <a:r>
              <a:rPr lang="en-GB" sz="1600" dirty="0"/>
              <a:t>. No. SAND-2015-4166J. Sandia National Lab.(SNL-NM), Albuquerque, NM (United States), 2015.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84EC4-6605-5341-A5E2-CC224E1E43FF}"/>
              </a:ext>
            </a:extLst>
          </p:cNvPr>
          <p:cNvSpPr txBox="1"/>
          <p:nvPr/>
        </p:nvSpPr>
        <p:spPr>
          <a:xfrm>
            <a:off x="1010951" y="2163890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p-boxes: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69D72-C04C-D845-8F4B-53605E85FB98}"/>
              </a:ext>
            </a:extLst>
          </p:cNvPr>
          <p:cNvSpPr txBox="1"/>
          <p:nvPr/>
        </p:nvSpPr>
        <p:spPr>
          <a:xfrm>
            <a:off x="946364" y="2755417"/>
            <a:ext cx="182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imprecise probabilities: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BFA2E-9E95-7C48-847A-5C7368A40B3C}"/>
              </a:ext>
            </a:extLst>
          </p:cNvPr>
          <p:cNvSpPr txBox="1"/>
          <p:nvPr/>
        </p:nvSpPr>
        <p:spPr>
          <a:xfrm>
            <a:off x="906923" y="3676808"/>
            <a:ext cx="182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dependencies, copulas: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298F2-4EB8-C344-85E0-5790F969836F}"/>
              </a:ext>
            </a:extLst>
          </p:cNvPr>
          <p:cNvSpPr txBox="1"/>
          <p:nvPr/>
        </p:nvSpPr>
        <p:spPr>
          <a:xfrm>
            <a:off x="2510340" y="2897247"/>
            <a:ext cx="9064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Beer, Michael, Scott </a:t>
            </a:r>
            <a:r>
              <a:rPr lang="en-GB" sz="1600" dirty="0" err="1"/>
              <a:t>Ferson</a:t>
            </a:r>
            <a:r>
              <a:rPr lang="en-GB" sz="1600" dirty="0"/>
              <a:t>, and </a:t>
            </a:r>
            <a:r>
              <a:rPr lang="en-GB" sz="1600" dirty="0" err="1"/>
              <a:t>Vladik</a:t>
            </a:r>
            <a:r>
              <a:rPr lang="en-GB" sz="1600" dirty="0"/>
              <a:t> </a:t>
            </a:r>
            <a:r>
              <a:rPr lang="en-GB" sz="1600" dirty="0" err="1"/>
              <a:t>Kreinovich</a:t>
            </a:r>
            <a:r>
              <a:rPr lang="en-GB" sz="1600" dirty="0"/>
              <a:t>. "Imprecise probabilities in engineering analyses." </a:t>
            </a:r>
            <a:r>
              <a:rPr lang="en-GB" sz="1600" i="1" dirty="0"/>
              <a:t>Mechanical systems and signal processing</a:t>
            </a:r>
            <a:r>
              <a:rPr lang="en-GB" sz="1600" dirty="0"/>
              <a:t> 37.1-2 (2013): 4-29.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5C922-080B-FC4C-A67F-78C6D383ACED}"/>
              </a:ext>
            </a:extLst>
          </p:cNvPr>
          <p:cNvSpPr txBox="1"/>
          <p:nvPr/>
        </p:nvSpPr>
        <p:spPr>
          <a:xfrm>
            <a:off x="2487886" y="3767163"/>
            <a:ext cx="8757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Ferson</a:t>
            </a:r>
            <a:r>
              <a:rPr lang="en-GB" sz="1600" dirty="0"/>
              <a:t>, Scott, et al. </a:t>
            </a:r>
            <a:r>
              <a:rPr lang="en-GB" sz="1600" i="1" dirty="0"/>
              <a:t>Dependence in probabilistic </a:t>
            </a:r>
            <a:r>
              <a:rPr lang="en-GB" sz="1600" i="1" dirty="0" err="1"/>
              <a:t>modeling</a:t>
            </a:r>
            <a:r>
              <a:rPr lang="en-GB" sz="1600" i="1" dirty="0"/>
              <a:t> Dempster-Shafer theory and probability bounds analysis</a:t>
            </a:r>
            <a:r>
              <a:rPr lang="en-GB" sz="1600" dirty="0"/>
              <a:t>. No. SAND-2015-4167J. Sandia National Lab.(SNL-NM), Albuquerque, NM (United States), 2015.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D143C-E9DD-F24D-ACF3-405FD8ECE347}"/>
              </a:ext>
            </a:extLst>
          </p:cNvPr>
          <p:cNvSpPr/>
          <p:nvPr/>
        </p:nvSpPr>
        <p:spPr>
          <a:xfrm>
            <a:off x="2510340" y="4714024"/>
            <a:ext cx="8195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22222"/>
                </a:solidFill>
              </a:rPr>
              <a:t>Nelsen, Roger B. </a:t>
            </a:r>
            <a:r>
              <a:rPr lang="en-GB" sz="1600" i="1" dirty="0">
                <a:solidFill>
                  <a:srgbClr val="222222"/>
                </a:solidFill>
              </a:rPr>
              <a:t>An introduction to copulas</a:t>
            </a:r>
            <a:r>
              <a:rPr lang="en-GB" sz="1600" dirty="0">
                <a:solidFill>
                  <a:srgbClr val="222222"/>
                </a:solidFill>
              </a:rPr>
              <a:t>. Springer Science &amp; Business Media, 2007.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8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367424" y="549205"/>
            <a:ext cx="345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Acknowledgements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9A4D6-9CB9-1148-A040-60418849EB7F}"/>
              </a:ext>
            </a:extLst>
          </p:cNvPr>
          <p:cNvSpPr txBox="1"/>
          <p:nvPr/>
        </p:nvSpPr>
        <p:spPr>
          <a:xfrm>
            <a:off x="7622031" y="5161054"/>
            <a:ext cx="392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Ander.Gray@Liverpool.ac.uk</a:t>
            </a:r>
            <a:endParaRPr lang="en-US" dirty="0"/>
          </a:p>
          <a:p>
            <a:r>
              <a:rPr lang="en-US" dirty="0"/>
              <a:t>Projects: </a:t>
            </a:r>
            <a:r>
              <a:rPr lang="en-US" dirty="0">
                <a:hlinkClick r:id="rId3"/>
              </a:rPr>
              <a:t>https://github.com/AnderGray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48652-440A-D847-BC74-8CF2CFCAE1A6}"/>
              </a:ext>
            </a:extLst>
          </p:cNvPr>
          <p:cNvSpPr txBox="1"/>
          <p:nvPr/>
        </p:nvSpPr>
        <p:spPr>
          <a:xfrm>
            <a:off x="1481568" y="2224187"/>
            <a:ext cx="1006057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Andrew Davis, </a:t>
            </a:r>
            <a:r>
              <a:rPr lang="en-US" dirty="0" err="1"/>
              <a:t>Culham</a:t>
            </a:r>
            <a:r>
              <a:rPr lang="en-US" dirty="0"/>
              <a:t> Centre for Fusion Energy, UKAEA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Edoardo</a:t>
            </a:r>
            <a:r>
              <a:rPr lang="en-US" dirty="0"/>
              <a:t> </a:t>
            </a:r>
            <a:r>
              <a:rPr lang="en-US" dirty="0" err="1"/>
              <a:t>Patelli</a:t>
            </a:r>
            <a:r>
              <a:rPr lang="en-US" dirty="0"/>
              <a:t>, University of Strathclyde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Marco De Angelis, Institute for Risk and Uncertainty, University of Liverpool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Funding support from EUROATOM and EPSRC, through </a:t>
            </a:r>
            <a:r>
              <a:rPr lang="en-US" dirty="0" err="1"/>
              <a:t>iCase</a:t>
            </a:r>
            <a:r>
              <a:rPr lang="en-US" dirty="0"/>
              <a:t> studentship award and grand agreement No. </a:t>
            </a:r>
            <a:r>
              <a:rPr lang="en-GB" dirty="0"/>
              <a:t>633053 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5579259" y="2604860"/>
            <a:ext cx="1033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Extra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776570" y="2604860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Dependencies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76404" y="558081"/>
            <a:ext cx="523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Correlation only says so much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B743A-54C9-FC44-9C16-43A16B4E7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2066321"/>
            <a:ext cx="6935533" cy="2461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05D2AE-15A3-9B41-A548-16B39FF229B8}"/>
              </a:ext>
            </a:extLst>
          </p:cNvPr>
          <p:cNvSpPr txBox="1"/>
          <p:nvPr/>
        </p:nvSpPr>
        <p:spPr>
          <a:xfrm>
            <a:off x="3842288" y="4722921"/>
            <a:ext cx="425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Uncorrelated, but very dependent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504F6-80CB-9744-9FBE-6D500B3087C0}"/>
              </a:ext>
            </a:extLst>
          </p:cNvPr>
          <p:cNvSpPr txBox="1"/>
          <p:nvPr/>
        </p:nvSpPr>
        <p:spPr>
          <a:xfrm>
            <a:off x="6063448" y="5468643"/>
            <a:ext cx="640431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Graphic from:</a:t>
            </a:r>
          </a:p>
          <a:p>
            <a:r>
              <a:rPr lang="en-GB" sz="1100" dirty="0"/>
              <a:t>Dependence in probabilistic </a:t>
            </a:r>
            <a:r>
              <a:rPr lang="en-GB" sz="1100" dirty="0" err="1"/>
              <a:t>modeling</a:t>
            </a:r>
            <a:r>
              <a:rPr lang="en-GB" sz="1100" dirty="0"/>
              <a:t>, Dempster-Shafer theory, and probability bounds analysis, </a:t>
            </a:r>
          </a:p>
          <a:p>
            <a:r>
              <a:rPr lang="en-GB" sz="1100" dirty="0"/>
              <a:t>S. </a:t>
            </a:r>
            <a:r>
              <a:rPr lang="en-GB" sz="1100" dirty="0" err="1"/>
              <a:t>Ferson</a:t>
            </a:r>
            <a:r>
              <a:rPr lang="en-GB" sz="1100" dirty="0"/>
              <a:t>, et 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56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76404" y="558081"/>
            <a:ext cx="523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Correlation only says so much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576BC-4C1F-BA42-8AD1-55EB45AFB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70" y="1537299"/>
            <a:ext cx="7877175" cy="3162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980E9F-C371-3C4D-BD54-B3DEF1C608DE}"/>
              </a:ext>
            </a:extLst>
          </p:cNvPr>
          <p:cNvSpPr/>
          <p:nvPr/>
        </p:nvSpPr>
        <p:spPr>
          <a:xfrm>
            <a:off x="2192236" y="5480649"/>
            <a:ext cx="7384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  <a:latin typeface="+mn-lt"/>
              </a:rPr>
              <a:t>https://www.autodeskresearch.com/publications/samestats</a:t>
            </a:r>
          </a:p>
        </p:txBody>
      </p:sp>
    </p:spTree>
    <p:extLst>
      <p:ext uri="{BB962C8B-B14F-4D97-AF65-F5344CB8AC3E}">
        <p14:creationId xmlns:p14="http://schemas.microsoft.com/office/powerpoint/2010/main" val="92075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7757BB5-6CB2-FA42-A247-22F68B0A8F57}"/>
              </a:ext>
            </a:extLst>
          </p:cNvPr>
          <p:cNvGrpSpPr>
            <a:grpSpLocks/>
          </p:cNvGrpSpPr>
          <p:nvPr/>
        </p:nvGrpSpPr>
        <p:grpSpPr bwMode="auto">
          <a:xfrm>
            <a:off x="2416156" y="1015211"/>
            <a:ext cx="7162800" cy="1295400"/>
            <a:chOff x="624" y="816"/>
            <a:chExt cx="4512" cy="816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E9692663-B47C-1F4B-BA9E-52D09456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261557-1C6C-E84C-A478-E5E3697B6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4CFEBE7B-F009-124E-98BC-9F9946A4E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ED5CE2B9-69AD-4D47-8321-D8F08166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21721178-E2FC-B04B-A3A6-8C088604E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4747D7D-0267-C24C-9E48-AAC324714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7905E9DE-8EFC-4340-ABFA-C1257BE2A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2544D359-19D1-144C-B0B6-527953C4C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B24788A-F6B8-4845-A7A8-BED9691B2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4E14C39-E948-8C45-BD73-4BC3CA565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EEF90100-1A72-4948-80BD-324C2A931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A266D639-9D2E-2642-AA13-92EE73D2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3D1D5C0B-8FC4-C64C-B0A7-D9AAF893E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5252B84E-8DB8-A747-9FC1-2CFCCA295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9A521A97-9C7E-7C4B-ABAA-098444868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6CE4E2BA-0232-094D-B35E-C4CD81CC5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3791DAA8-E120-1349-8BF2-594669FF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9AD0AB61-6637-4948-885A-47361A1D2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04B9E71C-2F25-3B4F-83AF-185ADAD11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466DE1FC-B6ED-0B4E-B92E-2424376E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9CB94171-6730-BB4B-A29C-46FE05CC4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D477E472-613F-1847-A91C-3B2814FA4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EC8BA8BA-11F0-F141-9F06-50B576A4F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72D6CF16-BF5B-D543-822C-7364233DE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B36C86A1-AC94-3143-8423-A1964F20D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990B6453-B5A0-9F45-8279-0955E6D57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7A231E72-354B-7543-AD41-F6356E13C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5371F9CF-B7D1-534C-9177-2903797A6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6396E5DD-5B0F-1546-B0EA-DD1E3FE9A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69692057-25EC-634B-BE03-4D328918A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10212236-D211-514E-8CFA-59364AF7B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A564B928-7D8F-7F42-9C8E-E665275DC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CF5C43B7-BC8C-844F-91FB-3D7228C66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6ECBD056-DE4F-EC4F-94BD-93DE6D79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670DC1CA-CF5B-1C4A-A188-5B0EB2866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8838EA9A-906F-6842-8748-B9E8EC35C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511F69A0-9F3C-6344-B594-A047469CC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BE4E1FB2-6423-8E4D-9B72-F88C3B220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2B07B0B0-E06F-1446-A3E9-42DAE7F7C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1FFCD55E-D216-D642-8D14-E5B2D052D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816"/>
              <a:ext cx="76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Uniform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572BDC49-82D9-9F4E-AA2B-53F4D4D49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56" y="3606011"/>
            <a:ext cx="3352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r>
              <a:rPr lang="en-US" altLang="en-US" sz="3200" i="1">
                <a:solidFill>
                  <a:schemeClr val="tx2"/>
                </a:solidFill>
                <a:latin typeface="Times New Roman" panose="02020603050405020304" pitchFamily="18" charset="0"/>
              </a:rPr>
              <a:t>Where does this surety come from?</a:t>
            </a:r>
          </a:p>
          <a:p>
            <a:pPr eaLnBrk="1" hangingPunct="1"/>
            <a:r>
              <a:rPr lang="en-US" altLang="en-US" sz="3200" i="1">
                <a:solidFill>
                  <a:schemeClr val="tx2"/>
                </a:solidFill>
                <a:latin typeface="Times New Roman" panose="02020603050405020304" pitchFamily="18" charset="0"/>
              </a:rPr>
              <a:t>What justifies it?</a:t>
            </a:r>
          </a:p>
        </p:txBody>
      </p:sp>
      <p:grpSp>
        <p:nvGrpSpPr>
          <p:cNvPr id="47" name="Group 57">
            <a:extLst>
              <a:ext uri="{FF2B5EF4-FFF2-40B4-BE49-F238E27FC236}">
                <a16:creationId xmlns:a16="http://schemas.microsoft.com/office/drawing/2014/main" id="{5086234F-71FD-6A4D-A22D-57AC6CB5E2FA}"/>
              </a:ext>
            </a:extLst>
          </p:cNvPr>
          <p:cNvGrpSpPr>
            <a:grpSpLocks/>
          </p:cNvGrpSpPr>
          <p:nvPr/>
        </p:nvGrpSpPr>
        <p:grpSpPr bwMode="auto">
          <a:xfrm>
            <a:off x="2947969" y="2463011"/>
            <a:ext cx="5792787" cy="3660775"/>
            <a:chOff x="1522413" y="3048000"/>
            <a:chExt cx="5792787" cy="3660775"/>
          </a:xfrm>
        </p:grpSpPr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351DD64A-15E9-DB4C-9862-BB4544BE66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2200" y="6529388"/>
              <a:ext cx="1676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0E95652D-2285-F54D-A355-51BE77450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3048000"/>
              <a:ext cx="457200" cy="3660775"/>
            </a:xfrm>
            <a:custGeom>
              <a:avLst/>
              <a:gdLst>
                <a:gd name="T0" fmla="*/ 0 w 1736"/>
                <a:gd name="T1" fmla="*/ 2147483647 h 482"/>
                <a:gd name="T2" fmla="*/ 0 w 1736"/>
                <a:gd name="T3" fmla="*/ 2147483647 h 482"/>
                <a:gd name="T4" fmla="*/ 0 w 1736"/>
                <a:gd name="T5" fmla="*/ 2147483647 h 482"/>
                <a:gd name="T6" fmla="*/ 0 w 1736"/>
                <a:gd name="T7" fmla="*/ 2147483647 h 482"/>
                <a:gd name="T8" fmla="*/ 0 w 1736"/>
                <a:gd name="T9" fmla="*/ 2147483647 h 482"/>
                <a:gd name="T10" fmla="*/ 0 w 1736"/>
                <a:gd name="T11" fmla="*/ 2147483647 h 482"/>
                <a:gd name="T12" fmla="*/ 0 w 1736"/>
                <a:gd name="T13" fmla="*/ 2147483647 h 482"/>
                <a:gd name="T14" fmla="*/ 0 w 1736"/>
                <a:gd name="T15" fmla="*/ 2147483647 h 482"/>
                <a:gd name="T16" fmla="*/ 0 w 1736"/>
                <a:gd name="T17" fmla="*/ 2147483647 h 482"/>
                <a:gd name="T18" fmla="*/ 0 w 1736"/>
                <a:gd name="T19" fmla="*/ 2147483647 h 482"/>
                <a:gd name="T20" fmla="*/ 0 w 1736"/>
                <a:gd name="T21" fmla="*/ 2147483647 h 482"/>
                <a:gd name="T22" fmla="*/ 0 w 1736"/>
                <a:gd name="T23" fmla="*/ 2147483647 h 482"/>
                <a:gd name="T24" fmla="*/ 0 w 1736"/>
                <a:gd name="T25" fmla="*/ 2147483647 h 482"/>
                <a:gd name="T26" fmla="*/ 0 w 1736"/>
                <a:gd name="T27" fmla="*/ 2147483647 h 482"/>
                <a:gd name="T28" fmla="*/ 0 w 1736"/>
                <a:gd name="T29" fmla="*/ 2147483647 h 482"/>
                <a:gd name="T30" fmla="*/ 0 w 1736"/>
                <a:gd name="T31" fmla="*/ 2147483647 h 482"/>
                <a:gd name="T32" fmla="*/ 0 w 1736"/>
                <a:gd name="T33" fmla="*/ 2147483647 h 482"/>
                <a:gd name="T34" fmla="*/ 0 w 1736"/>
                <a:gd name="T35" fmla="*/ 2147483647 h 482"/>
                <a:gd name="T36" fmla="*/ 0 w 1736"/>
                <a:gd name="T37" fmla="*/ 0 h 482"/>
                <a:gd name="T38" fmla="*/ 0 w 1736"/>
                <a:gd name="T39" fmla="*/ 2147483647 h 482"/>
                <a:gd name="T40" fmla="*/ 0 w 1736"/>
                <a:gd name="T41" fmla="*/ 2147483647 h 482"/>
                <a:gd name="T42" fmla="*/ 0 w 1736"/>
                <a:gd name="T43" fmla="*/ 2147483647 h 482"/>
                <a:gd name="T44" fmla="*/ 0 w 1736"/>
                <a:gd name="T45" fmla="*/ 2147483647 h 482"/>
                <a:gd name="T46" fmla="*/ 0 w 1736"/>
                <a:gd name="T47" fmla="*/ 2147483647 h 482"/>
                <a:gd name="T48" fmla="*/ 0 w 1736"/>
                <a:gd name="T49" fmla="*/ 2147483647 h 482"/>
                <a:gd name="T50" fmla="*/ 0 w 1736"/>
                <a:gd name="T51" fmla="*/ 2147483647 h 482"/>
                <a:gd name="T52" fmla="*/ 0 w 1736"/>
                <a:gd name="T53" fmla="*/ 2147483647 h 482"/>
                <a:gd name="T54" fmla="*/ 0 w 1736"/>
                <a:gd name="T55" fmla="*/ 2147483647 h 482"/>
                <a:gd name="T56" fmla="*/ 0 w 1736"/>
                <a:gd name="T57" fmla="*/ 2147483647 h 482"/>
                <a:gd name="T58" fmla="*/ 0 w 1736"/>
                <a:gd name="T59" fmla="*/ 2147483647 h 482"/>
                <a:gd name="T60" fmla="*/ 0 w 1736"/>
                <a:gd name="T61" fmla="*/ 2147483647 h 482"/>
                <a:gd name="T62" fmla="*/ 0 w 1736"/>
                <a:gd name="T63" fmla="*/ 2147483647 h 482"/>
                <a:gd name="T64" fmla="*/ 0 w 1736"/>
                <a:gd name="T65" fmla="*/ 2147483647 h 482"/>
                <a:gd name="T66" fmla="*/ 0 w 1736"/>
                <a:gd name="T67" fmla="*/ 2147483647 h 482"/>
                <a:gd name="T68" fmla="*/ 0 w 1736"/>
                <a:gd name="T69" fmla="*/ 2147483647 h 482"/>
                <a:gd name="T70" fmla="*/ 0 w 1736"/>
                <a:gd name="T71" fmla="*/ 2147483647 h 482"/>
                <a:gd name="T72" fmla="*/ 0 w 1736"/>
                <a:gd name="T73" fmla="*/ 2147483647 h 482"/>
                <a:gd name="T74" fmla="*/ 0 w 1736"/>
                <a:gd name="T75" fmla="*/ 2147483647 h 482"/>
                <a:gd name="T76" fmla="*/ 0 w 1736"/>
                <a:gd name="T77" fmla="*/ 2147483647 h 482"/>
                <a:gd name="T78" fmla="*/ 0 w 1736"/>
                <a:gd name="T79" fmla="*/ 2147483647 h 482"/>
                <a:gd name="T80" fmla="*/ 0 w 1736"/>
                <a:gd name="T81" fmla="*/ 2147483647 h 4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36"/>
                <a:gd name="T124" fmla="*/ 0 h 482"/>
                <a:gd name="T125" fmla="*/ 1736 w 1736"/>
                <a:gd name="T126" fmla="*/ 482 h 48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36" h="482">
                  <a:moveTo>
                    <a:pt x="0" y="465"/>
                  </a:moveTo>
                  <a:lnTo>
                    <a:pt x="23" y="461"/>
                  </a:lnTo>
                  <a:lnTo>
                    <a:pt x="44" y="457"/>
                  </a:lnTo>
                  <a:lnTo>
                    <a:pt x="65" y="451"/>
                  </a:lnTo>
                  <a:lnTo>
                    <a:pt x="87" y="444"/>
                  </a:lnTo>
                  <a:lnTo>
                    <a:pt x="109" y="437"/>
                  </a:lnTo>
                  <a:lnTo>
                    <a:pt x="130" y="429"/>
                  </a:lnTo>
                  <a:lnTo>
                    <a:pt x="152" y="420"/>
                  </a:lnTo>
                  <a:lnTo>
                    <a:pt x="173" y="410"/>
                  </a:lnTo>
                  <a:lnTo>
                    <a:pt x="196" y="398"/>
                  </a:lnTo>
                  <a:lnTo>
                    <a:pt x="217" y="386"/>
                  </a:lnTo>
                  <a:lnTo>
                    <a:pt x="240" y="373"/>
                  </a:lnTo>
                  <a:lnTo>
                    <a:pt x="261" y="359"/>
                  </a:lnTo>
                  <a:lnTo>
                    <a:pt x="283" y="343"/>
                  </a:lnTo>
                  <a:lnTo>
                    <a:pt x="305" y="327"/>
                  </a:lnTo>
                  <a:lnTo>
                    <a:pt x="326" y="309"/>
                  </a:lnTo>
                  <a:lnTo>
                    <a:pt x="348" y="291"/>
                  </a:lnTo>
                  <a:lnTo>
                    <a:pt x="369" y="272"/>
                  </a:lnTo>
                  <a:lnTo>
                    <a:pt x="391" y="252"/>
                  </a:lnTo>
                  <a:lnTo>
                    <a:pt x="412" y="231"/>
                  </a:lnTo>
                  <a:lnTo>
                    <a:pt x="434" y="211"/>
                  </a:lnTo>
                  <a:lnTo>
                    <a:pt x="456" y="190"/>
                  </a:lnTo>
                  <a:lnTo>
                    <a:pt x="477" y="169"/>
                  </a:lnTo>
                  <a:lnTo>
                    <a:pt x="499" y="148"/>
                  </a:lnTo>
                  <a:lnTo>
                    <a:pt x="520" y="128"/>
                  </a:lnTo>
                  <a:lnTo>
                    <a:pt x="543" y="108"/>
                  </a:lnTo>
                  <a:lnTo>
                    <a:pt x="564" y="90"/>
                  </a:lnTo>
                  <a:lnTo>
                    <a:pt x="587" y="72"/>
                  </a:lnTo>
                  <a:lnTo>
                    <a:pt x="607" y="57"/>
                  </a:lnTo>
                  <a:lnTo>
                    <a:pt x="629" y="42"/>
                  </a:lnTo>
                  <a:lnTo>
                    <a:pt x="652" y="29"/>
                  </a:lnTo>
                  <a:lnTo>
                    <a:pt x="673" y="19"/>
                  </a:lnTo>
                  <a:lnTo>
                    <a:pt x="694" y="10"/>
                  </a:lnTo>
                  <a:lnTo>
                    <a:pt x="716" y="5"/>
                  </a:lnTo>
                  <a:lnTo>
                    <a:pt x="738" y="1"/>
                  </a:lnTo>
                  <a:lnTo>
                    <a:pt x="759" y="1"/>
                  </a:lnTo>
                  <a:lnTo>
                    <a:pt x="759" y="0"/>
                  </a:lnTo>
                  <a:lnTo>
                    <a:pt x="781" y="0"/>
                  </a:lnTo>
                  <a:lnTo>
                    <a:pt x="781" y="1"/>
                  </a:lnTo>
                  <a:lnTo>
                    <a:pt x="803" y="1"/>
                  </a:lnTo>
                  <a:lnTo>
                    <a:pt x="824" y="5"/>
                  </a:lnTo>
                  <a:lnTo>
                    <a:pt x="846" y="10"/>
                  </a:lnTo>
                  <a:lnTo>
                    <a:pt x="868" y="19"/>
                  </a:lnTo>
                  <a:lnTo>
                    <a:pt x="890" y="29"/>
                  </a:lnTo>
                  <a:lnTo>
                    <a:pt x="911" y="42"/>
                  </a:lnTo>
                  <a:lnTo>
                    <a:pt x="932" y="57"/>
                  </a:lnTo>
                  <a:lnTo>
                    <a:pt x="955" y="72"/>
                  </a:lnTo>
                  <a:lnTo>
                    <a:pt x="976" y="90"/>
                  </a:lnTo>
                  <a:lnTo>
                    <a:pt x="998" y="108"/>
                  </a:lnTo>
                  <a:lnTo>
                    <a:pt x="1020" y="128"/>
                  </a:lnTo>
                  <a:lnTo>
                    <a:pt x="1042" y="148"/>
                  </a:lnTo>
                  <a:lnTo>
                    <a:pt x="1063" y="169"/>
                  </a:lnTo>
                  <a:lnTo>
                    <a:pt x="1085" y="190"/>
                  </a:lnTo>
                  <a:lnTo>
                    <a:pt x="1106" y="211"/>
                  </a:lnTo>
                  <a:lnTo>
                    <a:pt x="1128" y="231"/>
                  </a:lnTo>
                  <a:lnTo>
                    <a:pt x="1150" y="252"/>
                  </a:lnTo>
                  <a:lnTo>
                    <a:pt x="1170" y="271"/>
                  </a:lnTo>
                  <a:lnTo>
                    <a:pt x="1194" y="291"/>
                  </a:lnTo>
                  <a:lnTo>
                    <a:pt x="1215" y="309"/>
                  </a:lnTo>
                  <a:lnTo>
                    <a:pt x="1237" y="326"/>
                  </a:lnTo>
                  <a:lnTo>
                    <a:pt x="1258" y="343"/>
                  </a:lnTo>
                  <a:lnTo>
                    <a:pt x="1281" y="358"/>
                  </a:lnTo>
                  <a:lnTo>
                    <a:pt x="1302" y="373"/>
                  </a:lnTo>
                  <a:lnTo>
                    <a:pt x="1323" y="386"/>
                  </a:lnTo>
                  <a:lnTo>
                    <a:pt x="1346" y="398"/>
                  </a:lnTo>
                  <a:lnTo>
                    <a:pt x="1366" y="409"/>
                  </a:lnTo>
                  <a:lnTo>
                    <a:pt x="1389" y="419"/>
                  </a:lnTo>
                  <a:lnTo>
                    <a:pt x="1410" y="428"/>
                  </a:lnTo>
                  <a:lnTo>
                    <a:pt x="1432" y="436"/>
                  </a:lnTo>
                  <a:lnTo>
                    <a:pt x="1454" y="443"/>
                  </a:lnTo>
                  <a:lnTo>
                    <a:pt x="1475" y="450"/>
                  </a:lnTo>
                  <a:lnTo>
                    <a:pt x="1497" y="455"/>
                  </a:lnTo>
                  <a:lnTo>
                    <a:pt x="1518" y="460"/>
                  </a:lnTo>
                  <a:lnTo>
                    <a:pt x="1540" y="465"/>
                  </a:lnTo>
                  <a:lnTo>
                    <a:pt x="1561" y="467"/>
                  </a:lnTo>
                  <a:lnTo>
                    <a:pt x="1584" y="473"/>
                  </a:lnTo>
                  <a:lnTo>
                    <a:pt x="1605" y="475"/>
                  </a:lnTo>
                  <a:lnTo>
                    <a:pt x="1628" y="477"/>
                  </a:lnTo>
                  <a:lnTo>
                    <a:pt x="1648" y="479"/>
                  </a:lnTo>
                  <a:lnTo>
                    <a:pt x="1670" y="480"/>
                  </a:lnTo>
                  <a:lnTo>
                    <a:pt x="1692" y="481"/>
                  </a:lnTo>
                  <a:lnTo>
                    <a:pt x="1713" y="482"/>
                  </a:lnTo>
                  <a:lnTo>
                    <a:pt x="1736" y="482"/>
                  </a:lnTo>
                </a:path>
              </a:pathLst>
            </a:custGeom>
            <a:noFill/>
            <a:ln w="49276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5">
              <a:extLst>
                <a:ext uri="{FF2B5EF4-FFF2-40B4-BE49-F238E27FC236}">
                  <a16:creationId xmlns:a16="http://schemas.microsoft.com/office/drawing/2014/main" id="{A5FC5559-9FEB-8B41-B681-9A17E10EB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10013" y="6510337"/>
              <a:ext cx="519112" cy="19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89515FD9-D4C1-CC48-9F25-22C69DE0F6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029594">
              <a:off x="4430712" y="6446044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D62EEE76-C91E-9C4C-AFD0-66E5EB91AB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5400" y="6529388"/>
              <a:ext cx="2133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6">
              <a:extLst>
                <a:ext uri="{FF2B5EF4-FFF2-40B4-BE49-F238E27FC236}">
                  <a16:creationId xmlns:a16="http://schemas.microsoft.com/office/drawing/2014/main" id="{89082E42-0F72-3145-93EB-DFB342D5D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22029" y="6503193"/>
              <a:ext cx="364334" cy="28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F1C4FD0F-5DF0-0444-8D4D-9FCF09E475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76465">
              <a:off x="4705350" y="6455569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grpSp>
          <p:nvGrpSpPr>
            <p:cNvPr id="56" name="Group 51">
              <a:extLst>
                <a:ext uri="{FF2B5EF4-FFF2-40B4-BE49-F238E27FC236}">
                  <a16:creationId xmlns:a16="http://schemas.microsoft.com/office/drawing/2014/main" id="{64FFD673-FA33-8D48-A27C-931B19572C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7400" y="3048000"/>
              <a:ext cx="5257800" cy="3505200"/>
              <a:chOff x="1152" y="3168"/>
              <a:chExt cx="3312" cy="864"/>
            </a:xfrm>
          </p:grpSpPr>
          <p:sp>
            <p:nvSpPr>
              <p:cNvPr id="58" name="Line 52">
                <a:extLst>
                  <a:ext uri="{FF2B5EF4-FFF2-40B4-BE49-F238E27FC236}">
                    <a16:creationId xmlns:a16="http://schemas.microsoft.com/office/drawing/2014/main" id="{157FF6A4-1798-3B47-9D7C-F4CAFA95D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4032"/>
                <a:ext cx="33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3">
                <a:extLst>
                  <a:ext uri="{FF2B5EF4-FFF2-40B4-BE49-F238E27FC236}">
                    <a16:creationId xmlns:a16="http://schemas.microsoft.com/office/drawing/2014/main" id="{926BE67B-7CA5-6B42-AF73-38A19A27E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316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 Box 54">
              <a:extLst>
                <a:ext uri="{FF2B5EF4-FFF2-40B4-BE49-F238E27FC236}">
                  <a16:creationId xmlns:a16="http://schemas.microsoft.com/office/drawing/2014/main" id="{8EDC4E8B-89B5-4C42-9A5C-21F0C2027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04825" y="4545013"/>
              <a:ext cx="2492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apyrus" panose="03070502060502030205" pitchFamily="66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latin typeface="Times New Roman" panose="02020603050405020304" pitchFamily="18" charset="0"/>
                </a:rPr>
                <a:t>Probability density</a:t>
              </a:r>
            </a:p>
          </p:txBody>
        </p:sp>
      </p:grpSp>
      <p:sp>
        <p:nvSpPr>
          <p:cNvPr id="60" name="Rectangle 50">
            <a:extLst>
              <a:ext uri="{FF2B5EF4-FFF2-40B4-BE49-F238E27FC236}">
                <a16:creationId xmlns:a16="http://schemas.microsoft.com/office/drawing/2014/main" id="{6C82128F-98DE-A348-8B27-6BCFBFA2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56" y="5979324"/>
            <a:ext cx="1752600" cy="293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pyrus" panose="03070502060502030205" pitchFamily="66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5343230" y="549205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Copulas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E8000F-B049-0F47-ABFC-6345093EF917}"/>
              </a:ext>
            </a:extLst>
          </p:cNvPr>
          <p:cNvGrpSpPr/>
          <p:nvPr/>
        </p:nvGrpSpPr>
        <p:grpSpPr>
          <a:xfrm>
            <a:off x="6337331" y="1798359"/>
            <a:ext cx="5199047" cy="3263957"/>
            <a:chOff x="6590937" y="-342088"/>
            <a:chExt cx="5199047" cy="32639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01E738-7B4F-494C-9A66-3AB419660DB1}"/>
                </a:ext>
              </a:extLst>
            </p:cNvPr>
            <p:cNvGrpSpPr/>
            <p:nvPr/>
          </p:nvGrpSpPr>
          <p:grpSpPr>
            <a:xfrm>
              <a:off x="6590937" y="-342088"/>
              <a:ext cx="5199047" cy="3263957"/>
              <a:chOff x="6516209" y="2473458"/>
              <a:chExt cx="5199047" cy="32639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0C2DB50-1BDA-8D45-8240-A97BE4102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209" y="2473458"/>
                <a:ext cx="5199047" cy="307929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940AE1-4320-D54E-BC09-082A505B830D}"/>
                  </a:ext>
                </a:extLst>
              </p:cNvPr>
              <p:cNvSpPr txBox="1"/>
              <p:nvPr/>
            </p:nvSpPr>
            <p:spPr>
              <a:xfrm>
                <a:off x="9324159" y="5368083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3FF97E-57D9-7E47-A6B7-772634C63901}"/>
                  </a:ext>
                </a:extLst>
              </p:cNvPr>
              <p:cNvSpPr txBox="1"/>
              <p:nvPr/>
            </p:nvSpPr>
            <p:spPr>
              <a:xfrm>
                <a:off x="6931643" y="4675313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DFADD7-FC48-C948-AEC5-F7DF7E867ACA}"/>
                </a:ext>
              </a:extLst>
            </p:cNvPr>
            <p:cNvSpPr/>
            <p:nvPr/>
          </p:nvSpPr>
          <p:spPr>
            <a:xfrm>
              <a:off x="9643165" y="2477223"/>
              <a:ext cx="164538" cy="150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62F842-8835-6944-9EDA-AAE68EE10A47}"/>
                </a:ext>
              </a:extLst>
            </p:cNvPr>
            <p:cNvSpPr/>
            <p:nvPr/>
          </p:nvSpPr>
          <p:spPr>
            <a:xfrm>
              <a:off x="7212208" y="2044433"/>
              <a:ext cx="164538" cy="150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56D25AB-560B-5749-AF02-7F6FA04CD8A2}"/>
              </a:ext>
            </a:extLst>
          </p:cNvPr>
          <p:cNvSpPr txBox="1"/>
          <p:nvPr/>
        </p:nvSpPr>
        <p:spPr>
          <a:xfrm>
            <a:off x="5195455" y="4166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841DDC-FCD2-4042-A9A9-87C4D74B19EF}"/>
              </a:ext>
            </a:extLst>
          </p:cNvPr>
          <p:cNvSpPr txBox="1"/>
          <p:nvPr/>
        </p:nvSpPr>
        <p:spPr>
          <a:xfrm>
            <a:off x="994296" y="2206790"/>
            <a:ext cx="498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2d </a:t>
            </a:r>
            <a:r>
              <a:rPr lang="en-US" sz="2800" dirty="0" err="1"/>
              <a:t>cdfs</a:t>
            </a:r>
            <a:r>
              <a:rPr lang="en-US" sz="2800" dirty="0"/>
              <a:t> with uniform marginals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B3858F-50D5-E741-B49B-585798D43500}"/>
              </a:ext>
            </a:extLst>
          </p:cNvPr>
          <p:cNvSpPr txBox="1"/>
          <p:nvPr/>
        </p:nvSpPr>
        <p:spPr>
          <a:xfrm>
            <a:off x="994296" y="1420346"/>
            <a:ext cx="552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Encode any dependency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FD8372-8BE1-6646-A7FE-26969B496557}"/>
                  </a:ext>
                </a:extLst>
              </p:cNvPr>
              <p:cNvSpPr txBox="1"/>
              <p:nvPr/>
            </p:nvSpPr>
            <p:spPr>
              <a:xfrm>
                <a:off x="994296" y="3021933"/>
                <a:ext cx="2617511" cy="531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[0,1]</m:t>
                        </m:r>
                      </m:e>
                      <m:sup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 :→[0,1]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FD8372-8BE1-6646-A7FE-26969B496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6" y="3021933"/>
                <a:ext cx="2617511" cy="531428"/>
              </a:xfrm>
              <a:prstGeom prst="rect">
                <a:avLst/>
              </a:prstGeom>
              <a:blipFill>
                <a:blip r:embed="rId3"/>
                <a:stretch>
                  <a:fillRect l="-4348" t="-7143" r="-1932"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2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5343230" y="549205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Copulas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AF7AD6-60EB-F447-9724-569650D31488}"/>
                  </a:ext>
                </a:extLst>
              </p:cNvPr>
              <p:cNvSpPr txBox="1"/>
              <p:nvPr/>
            </p:nvSpPr>
            <p:spPr>
              <a:xfrm>
                <a:off x="994296" y="4050600"/>
                <a:ext cx="5362750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Bounded:</a:t>
                </a:r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func>
                  </m:oMath>
                </a14:m>
                <a:endParaRPr lang="en-GB" sz="2800" b="0" dirty="0"/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−1, 0</m:t>
                            </m:r>
                          </m:e>
                        </m:d>
                      </m:e>
                    </m:func>
                  </m:oMath>
                </a14:m>
                <a:endParaRPr lang="en-GB" sz="2800" b="0" dirty="0"/>
              </a:p>
              <a:p>
                <a:pPr lvl="1">
                  <a:buClr>
                    <a:schemeClr val="accent1"/>
                  </a:buClr>
                </a:pPr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AF7AD6-60EB-F447-9724-569650D3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6" y="4050600"/>
                <a:ext cx="5362750" cy="1815882"/>
              </a:xfrm>
              <a:prstGeom prst="rect">
                <a:avLst/>
              </a:prstGeom>
              <a:blipFill>
                <a:blip r:embed="rId2"/>
                <a:stretch>
                  <a:fillRect l="-2128" t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0568B6C-D725-9D49-815A-098ED617EBE1}"/>
              </a:ext>
            </a:extLst>
          </p:cNvPr>
          <p:cNvGrpSpPr/>
          <p:nvPr/>
        </p:nvGrpSpPr>
        <p:grpSpPr>
          <a:xfrm>
            <a:off x="6931643" y="1584836"/>
            <a:ext cx="4117944" cy="4549145"/>
            <a:chOff x="7327209" y="1277421"/>
            <a:chExt cx="4117944" cy="454914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846D75-D299-AA42-9AF5-2F4C7FB181E2}"/>
                </a:ext>
              </a:extLst>
            </p:cNvPr>
            <p:cNvGrpSpPr/>
            <p:nvPr/>
          </p:nvGrpSpPr>
          <p:grpSpPr>
            <a:xfrm>
              <a:off x="7327209" y="3650164"/>
              <a:ext cx="4117944" cy="2176402"/>
              <a:chOff x="7346401" y="1326408"/>
              <a:chExt cx="4117944" cy="217640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4FDC81C-302D-6845-955F-F6232AE6E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6401" y="1428954"/>
                <a:ext cx="4117944" cy="2073856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D79F44-F016-5545-997F-B014A461562D}"/>
                  </a:ext>
                </a:extLst>
              </p:cNvPr>
              <p:cNvSpPr/>
              <p:nvPr/>
            </p:nvSpPr>
            <p:spPr>
              <a:xfrm>
                <a:off x="9735670" y="3324112"/>
                <a:ext cx="236668" cy="145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4763EEA-A496-274E-92BE-397FFC8FB070}"/>
                  </a:ext>
                </a:extLst>
              </p:cNvPr>
              <p:cNvSpPr/>
              <p:nvPr/>
            </p:nvSpPr>
            <p:spPr>
              <a:xfrm>
                <a:off x="7879793" y="3026975"/>
                <a:ext cx="236668" cy="145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3C8D3901-66E4-7348-818B-8D6DE485BF43}"/>
                      </a:ext>
                    </a:extLst>
                  </p:cNvPr>
                  <p:cNvSpPr/>
                  <p:nvPr/>
                </p:nvSpPr>
                <p:spPr>
                  <a:xfrm>
                    <a:off x="9118428" y="1326408"/>
                    <a:ext cx="797792" cy="1860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3C8D3901-66E4-7348-818B-8D6DE485BF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8428" y="1326408"/>
                    <a:ext cx="797792" cy="18604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4286" b="-5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3AC59A-60B4-7643-8DBF-0CB11AE58031}"/>
                </a:ext>
              </a:extLst>
            </p:cNvPr>
            <p:cNvGrpSpPr/>
            <p:nvPr/>
          </p:nvGrpSpPr>
          <p:grpSpPr>
            <a:xfrm>
              <a:off x="7472464" y="1277421"/>
              <a:ext cx="3867190" cy="2151579"/>
              <a:chOff x="7617589" y="3860799"/>
              <a:chExt cx="3867190" cy="215157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74A04F-FA98-0640-B76A-8150973F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589" y="3938522"/>
                <a:ext cx="3867190" cy="207385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1D32EE1-7628-4B4F-A965-DD5E7D2DF414}"/>
                  </a:ext>
                </a:extLst>
              </p:cNvPr>
              <p:cNvSpPr/>
              <p:nvPr/>
            </p:nvSpPr>
            <p:spPr>
              <a:xfrm>
                <a:off x="7926453" y="5553969"/>
                <a:ext cx="236668" cy="145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0519640-502B-A44F-8ACE-63FB72F81B40}"/>
                  </a:ext>
                </a:extLst>
              </p:cNvPr>
              <p:cNvSpPr/>
              <p:nvPr/>
            </p:nvSpPr>
            <p:spPr>
              <a:xfrm>
                <a:off x="9805485" y="5829324"/>
                <a:ext cx="236668" cy="145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D6C5A44-15AF-BD46-8327-BBEE7C9269A6}"/>
                      </a:ext>
                    </a:extLst>
                  </p:cNvPr>
                  <p:cNvSpPr/>
                  <p:nvPr/>
                </p:nvSpPr>
                <p:spPr>
                  <a:xfrm>
                    <a:off x="9206953" y="3860799"/>
                    <a:ext cx="943398" cy="1452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D6C5A44-15AF-BD46-8327-BBEE7C9269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6953" y="3860799"/>
                    <a:ext cx="943398" cy="14522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5000" b="-6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56D25AB-560B-5749-AF02-7F6FA04CD8A2}"/>
              </a:ext>
            </a:extLst>
          </p:cNvPr>
          <p:cNvSpPr txBox="1"/>
          <p:nvPr/>
        </p:nvSpPr>
        <p:spPr>
          <a:xfrm>
            <a:off x="5195455" y="4166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92345A-0AEA-2B41-AD9A-B72D8498EDE5}"/>
              </a:ext>
            </a:extLst>
          </p:cNvPr>
          <p:cNvSpPr txBox="1"/>
          <p:nvPr/>
        </p:nvSpPr>
        <p:spPr>
          <a:xfrm>
            <a:off x="7990394" y="989223"/>
            <a:ext cx="24545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Fréchet</a:t>
            </a:r>
            <a:r>
              <a:rPr lang="en-GB" sz="2800" dirty="0"/>
              <a:t> bounds</a:t>
            </a:r>
            <a:endParaRPr lang="en-US" sz="2800" dirty="0"/>
          </a:p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B892EF-306B-1743-BB81-ECD124B89647}"/>
              </a:ext>
            </a:extLst>
          </p:cNvPr>
          <p:cNvSpPr txBox="1"/>
          <p:nvPr/>
        </p:nvSpPr>
        <p:spPr>
          <a:xfrm>
            <a:off x="994296" y="2206790"/>
            <a:ext cx="498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2d </a:t>
            </a:r>
            <a:r>
              <a:rPr lang="en-US" sz="2800" dirty="0" err="1"/>
              <a:t>cdfs</a:t>
            </a:r>
            <a:r>
              <a:rPr lang="en-US" sz="2800" dirty="0"/>
              <a:t> with uniform marginals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CC8D72-2827-B54E-A75A-78262305C0CF}"/>
              </a:ext>
            </a:extLst>
          </p:cNvPr>
          <p:cNvSpPr txBox="1"/>
          <p:nvPr/>
        </p:nvSpPr>
        <p:spPr>
          <a:xfrm>
            <a:off x="994296" y="1420346"/>
            <a:ext cx="552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Encode any dependency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D49D94-39D5-3043-A5B3-5989DF932C78}"/>
                  </a:ext>
                </a:extLst>
              </p:cNvPr>
              <p:cNvSpPr txBox="1"/>
              <p:nvPr/>
            </p:nvSpPr>
            <p:spPr>
              <a:xfrm>
                <a:off x="994296" y="3021933"/>
                <a:ext cx="2617511" cy="531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[0,1]</m:t>
                        </m:r>
                      </m:e>
                      <m:sup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 :→[0,1]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D49D94-39D5-3043-A5B3-5989DF932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6" y="3021933"/>
                <a:ext cx="2617511" cy="531428"/>
              </a:xfrm>
              <a:prstGeom prst="rect">
                <a:avLst/>
              </a:prstGeom>
              <a:blipFill>
                <a:blip r:embed="rId9"/>
                <a:stretch>
                  <a:fillRect l="-4348" t="-7143" r="-1932"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E2349720-BA0E-8E4F-B051-FFD366ED6DF8}"/>
              </a:ext>
            </a:extLst>
          </p:cNvPr>
          <p:cNvGrpSpPr/>
          <p:nvPr/>
        </p:nvGrpSpPr>
        <p:grpSpPr>
          <a:xfrm>
            <a:off x="2539041" y="3924012"/>
            <a:ext cx="4248165" cy="2176080"/>
            <a:chOff x="2539041" y="3924012"/>
            <a:chExt cx="4248165" cy="21760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F16D4F-44E5-6242-AE71-E78354F31AEA}"/>
                </a:ext>
              </a:extLst>
            </p:cNvPr>
            <p:cNvSpPr txBox="1"/>
            <p:nvPr/>
          </p:nvSpPr>
          <p:spPr>
            <a:xfrm>
              <a:off x="5300902" y="3924012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90000"/>
                    </a:schemeClr>
                  </a:solidFill>
                </a:rPr>
                <a:t>Upper bound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9889A3-E1FC-564B-A5ED-185C3E678212}"/>
                </a:ext>
              </a:extLst>
            </p:cNvPr>
            <p:cNvSpPr txBox="1"/>
            <p:nvPr/>
          </p:nvSpPr>
          <p:spPr>
            <a:xfrm>
              <a:off x="2539041" y="5730760"/>
              <a:ext cx="1476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90000"/>
                    </a:schemeClr>
                  </a:solidFill>
                </a:rPr>
                <a:t>Lower bound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C8ACC9D-5BC6-C24F-9B42-E0CC4DDF0D19}"/>
                </a:ext>
              </a:extLst>
            </p:cNvPr>
            <p:cNvSpPr/>
            <p:nvPr/>
          </p:nvSpPr>
          <p:spPr>
            <a:xfrm>
              <a:off x="4198189" y="4004486"/>
              <a:ext cx="1121434" cy="487001"/>
            </a:xfrm>
            <a:custGeom>
              <a:avLst/>
              <a:gdLst>
                <a:gd name="connsiteX0" fmla="*/ 1121434 w 1121434"/>
                <a:gd name="connsiteY0" fmla="*/ 101688 h 487001"/>
                <a:gd name="connsiteX1" fmla="*/ 1052422 w 1121434"/>
                <a:gd name="connsiteY1" fmla="*/ 78684 h 487001"/>
                <a:gd name="connsiteX2" fmla="*/ 1012166 w 1121434"/>
                <a:gd name="connsiteY2" fmla="*/ 72933 h 487001"/>
                <a:gd name="connsiteX3" fmla="*/ 977660 w 1121434"/>
                <a:gd name="connsiteY3" fmla="*/ 61431 h 487001"/>
                <a:gd name="connsiteX4" fmla="*/ 937403 w 1121434"/>
                <a:gd name="connsiteY4" fmla="*/ 55680 h 487001"/>
                <a:gd name="connsiteX5" fmla="*/ 908649 w 1121434"/>
                <a:gd name="connsiteY5" fmla="*/ 49929 h 487001"/>
                <a:gd name="connsiteX6" fmla="*/ 839637 w 1121434"/>
                <a:gd name="connsiteY6" fmla="*/ 38427 h 487001"/>
                <a:gd name="connsiteX7" fmla="*/ 810883 w 1121434"/>
                <a:gd name="connsiteY7" fmla="*/ 32676 h 487001"/>
                <a:gd name="connsiteX8" fmla="*/ 793630 w 1121434"/>
                <a:gd name="connsiteY8" fmla="*/ 26925 h 487001"/>
                <a:gd name="connsiteX9" fmla="*/ 747622 w 1121434"/>
                <a:gd name="connsiteY9" fmla="*/ 21174 h 487001"/>
                <a:gd name="connsiteX10" fmla="*/ 713117 w 1121434"/>
                <a:gd name="connsiteY10" fmla="*/ 9672 h 487001"/>
                <a:gd name="connsiteX11" fmla="*/ 517585 w 1121434"/>
                <a:gd name="connsiteY11" fmla="*/ 9672 h 487001"/>
                <a:gd name="connsiteX12" fmla="*/ 465826 w 1121434"/>
                <a:gd name="connsiteY12" fmla="*/ 26925 h 487001"/>
                <a:gd name="connsiteX13" fmla="*/ 437071 w 1121434"/>
                <a:gd name="connsiteY13" fmla="*/ 44178 h 487001"/>
                <a:gd name="connsiteX14" fmla="*/ 385313 w 1121434"/>
                <a:gd name="connsiteY14" fmla="*/ 61431 h 487001"/>
                <a:gd name="connsiteX15" fmla="*/ 350807 w 1121434"/>
                <a:gd name="connsiteY15" fmla="*/ 84435 h 487001"/>
                <a:gd name="connsiteX16" fmla="*/ 333554 w 1121434"/>
                <a:gd name="connsiteY16" fmla="*/ 101688 h 487001"/>
                <a:gd name="connsiteX17" fmla="*/ 304800 w 1121434"/>
                <a:gd name="connsiteY17" fmla="*/ 118940 h 487001"/>
                <a:gd name="connsiteX18" fmla="*/ 258792 w 1121434"/>
                <a:gd name="connsiteY18" fmla="*/ 153446 h 487001"/>
                <a:gd name="connsiteX19" fmla="*/ 235788 w 1121434"/>
                <a:gd name="connsiteY19" fmla="*/ 170699 h 487001"/>
                <a:gd name="connsiteX20" fmla="*/ 195532 w 1121434"/>
                <a:gd name="connsiteY20" fmla="*/ 205205 h 487001"/>
                <a:gd name="connsiteX21" fmla="*/ 166777 w 1121434"/>
                <a:gd name="connsiteY21" fmla="*/ 233959 h 487001"/>
                <a:gd name="connsiteX22" fmla="*/ 149524 w 1121434"/>
                <a:gd name="connsiteY22" fmla="*/ 256963 h 487001"/>
                <a:gd name="connsiteX23" fmla="*/ 120769 w 1121434"/>
                <a:gd name="connsiteY23" fmla="*/ 291469 h 487001"/>
                <a:gd name="connsiteX24" fmla="*/ 115019 w 1121434"/>
                <a:gd name="connsiteY24" fmla="*/ 308722 h 487001"/>
                <a:gd name="connsiteX25" fmla="*/ 92015 w 1121434"/>
                <a:gd name="connsiteY25" fmla="*/ 343227 h 487001"/>
                <a:gd name="connsiteX26" fmla="*/ 80513 w 1121434"/>
                <a:gd name="connsiteY26" fmla="*/ 360480 h 487001"/>
                <a:gd name="connsiteX27" fmla="*/ 63260 w 1121434"/>
                <a:gd name="connsiteY27" fmla="*/ 377733 h 487001"/>
                <a:gd name="connsiteX28" fmla="*/ 57509 w 1121434"/>
                <a:gd name="connsiteY28" fmla="*/ 394986 h 487001"/>
                <a:gd name="connsiteX29" fmla="*/ 17253 w 1121434"/>
                <a:gd name="connsiteY29" fmla="*/ 458246 h 487001"/>
                <a:gd name="connsiteX30" fmla="*/ 0 w 1121434"/>
                <a:gd name="connsiteY30" fmla="*/ 487001 h 4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21434" h="487001">
                  <a:moveTo>
                    <a:pt x="1121434" y="101688"/>
                  </a:moveTo>
                  <a:cubicBezTo>
                    <a:pt x="1093998" y="90714"/>
                    <a:pt x="1083304" y="85302"/>
                    <a:pt x="1052422" y="78684"/>
                  </a:cubicBezTo>
                  <a:cubicBezTo>
                    <a:pt x="1039168" y="75844"/>
                    <a:pt x="1025585" y="74850"/>
                    <a:pt x="1012166" y="72933"/>
                  </a:cubicBezTo>
                  <a:cubicBezTo>
                    <a:pt x="1000664" y="69099"/>
                    <a:pt x="989474" y="64157"/>
                    <a:pt x="977660" y="61431"/>
                  </a:cubicBezTo>
                  <a:cubicBezTo>
                    <a:pt x="964452" y="58383"/>
                    <a:pt x="950774" y="57908"/>
                    <a:pt x="937403" y="55680"/>
                  </a:cubicBezTo>
                  <a:cubicBezTo>
                    <a:pt x="927762" y="54073"/>
                    <a:pt x="918275" y="51628"/>
                    <a:pt x="908649" y="49929"/>
                  </a:cubicBezTo>
                  <a:cubicBezTo>
                    <a:pt x="885683" y="45876"/>
                    <a:pt x="862505" y="43001"/>
                    <a:pt x="839637" y="38427"/>
                  </a:cubicBezTo>
                  <a:cubicBezTo>
                    <a:pt x="830052" y="36510"/>
                    <a:pt x="820366" y="35047"/>
                    <a:pt x="810883" y="32676"/>
                  </a:cubicBezTo>
                  <a:cubicBezTo>
                    <a:pt x="805002" y="31206"/>
                    <a:pt x="799594" y="28009"/>
                    <a:pt x="793630" y="26925"/>
                  </a:cubicBezTo>
                  <a:cubicBezTo>
                    <a:pt x="778424" y="24160"/>
                    <a:pt x="762958" y="23091"/>
                    <a:pt x="747622" y="21174"/>
                  </a:cubicBezTo>
                  <a:cubicBezTo>
                    <a:pt x="736120" y="17340"/>
                    <a:pt x="724730" y="13156"/>
                    <a:pt x="713117" y="9672"/>
                  </a:cubicBezTo>
                  <a:cubicBezTo>
                    <a:pt x="646121" y="-10426"/>
                    <a:pt x="611873" y="6530"/>
                    <a:pt x="517585" y="9672"/>
                  </a:cubicBezTo>
                  <a:cubicBezTo>
                    <a:pt x="474708" y="38257"/>
                    <a:pt x="534010" y="2131"/>
                    <a:pt x="465826" y="26925"/>
                  </a:cubicBezTo>
                  <a:cubicBezTo>
                    <a:pt x="455321" y="30745"/>
                    <a:pt x="447345" y="39775"/>
                    <a:pt x="437071" y="44178"/>
                  </a:cubicBezTo>
                  <a:cubicBezTo>
                    <a:pt x="420356" y="51342"/>
                    <a:pt x="385313" y="61431"/>
                    <a:pt x="385313" y="61431"/>
                  </a:cubicBezTo>
                  <a:cubicBezTo>
                    <a:pt x="330274" y="116470"/>
                    <a:pt x="400745" y="51143"/>
                    <a:pt x="350807" y="84435"/>
                  </a:cubicBezTo>
                  <a:cubicBezTo>
                    <a:pt x="344040" y="88946"/>
                    <a:pt x="340061" y="96808"/>
                    <a:pt x="333554" y="101688"/>
                  </a:cubicBezTo>
                  <a:cubicBezTo>
                    <a:pt x="324612" y="108394"/>
                    <a:pt x="313990" y="112578"/>
                    <a:pt x="304800" y="118940"/>
                  </a:cubicBezTo>
                  <a:cubicBezTo>
                    <a:pt x="289039" y="129852"/>
                    <a:pt x="274128" y="141944"/>
                    <a:pt x="258792" y="153446"/>
                  </a:cubicBezTo>
                  <a:cubicBezTo>
                    <a:pt x="251124" y="159197"/>
                    <a:pt x="242565" y="163921"/>
                    <a:pt x="235788" y="170699"/>
                  </a:cubicBezTo>
                  <a:cubicBezTo>
                    <a:pt x="207898" y="198591"/>
                    <a:pt x="221808" y="187688"/>
                    <a:pt x="195532" y="205205"/>
                  </a:cubicBezTo>
                  <a:cubicBezTo>
                    <a:pt x="164858" y="251213"/>
                    <a:pt x="205119" y="195617"/>
                    <a:pt x="166777" y="233959"/>
                  </a:cubicBezTo>
                  <a:cubicBezTo>
                    <a:pt x="159999" y="240737"/>
                    <a:pt x="155762" y="249686"/>
                    <a:pt x="149524" y="256963"/>
                  </a:cubicBezTo>
                  <a:cubicBezTo>
                    <a:pt x="116313" y="295709"/>
                    <a:pt x="146190" y="253337"/>
                    <a:pt x="120769" y="291469"/>
                  </a:cubicBezTo>
                  <a:cubicBezTo>
                    <a:pt x="118852" y="297220"/>
                    <a:pt x="117963" y="303423"/>
                    <a:pt x="115019" y="308722"/>
                  </a:cubicBezTo>
                  <a:cubicBezTo>
                    <a:pt x="108306" y="320806"/>
                    <a:pt x="99683" y="331725"/>
                    <a:pt x="92015" y="343227"/>
                  </a:cubicBezTo>
                  <a:cubicBezTo>
                    <a:pt x="88181" y="348978"/>
                    <a:pt x="85400" y="355593"/>
                    <a:pt x="80513" y="360480"/>
                  </a:cubicBezTo>
                  <a:lnTo>
                    <a:pt x="63260" y="377733"/>
                  </a:lnTo>
                  <a:cubicBezTo>
                    <a:pt x="61343" y="383484"/>
                    <a:pt x="60412" y="389664"/>
                    <a:pt x="57509" y="394986"/>
                  </a:cubicBezTo>
                  <a:cubicBezTo>
                    <a:pt x="47802" y="412783"/>
                    <a:pt x="30105" y="438967"/>
                    <a:pt x="17253" y="458246"/>
                  </a:cubicBezTo>
                  <a:cubicBezTo>
                    <a:pt x="3371" y="479069"/>
                    <a:pt x="8843" y="469315"/>
                    <a:pt x="0" y="487001"/>
                  </a:cubicBezTo>
                </a:path>
              </a:pathLst>
            </a:custGeom>
            <a:noFill/>
            <a:ln w="25400">
              <a:solidFill>
                <a:schemeClr val="bg2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B768C2-269F-234C-87DA-019777F0C90E}"/>
                </a:ext>
              </a:extLst>
            </p:cNvPr>
            <p:cNvSpPr/>
            <p:nvPr/>
          </p:nvSpPr>
          <p:spPr>
            <a:xfrm>
              <a:off x="3973902" y="5354128"/>
              <a:ext cx="609600" cy="506083"/>
            </a:xfrm>
            <a:custGeom>
              <a:avLst/>
              <a:gdLst>
                <a:gd name="connsiteX0" fmla="*/ 0 w 609600"/>
                <a:gd name="connsiteY0" fmla="*/ 506083 h 506083"/>
                <a:gd name="connsiteX1" fmla="*/ 86264 w 609600"/>
                <a:gd name="connsiteY1" fmla="*/ 465827 h 506083"/>
                <a:gd name="connsiteX2" fmla="*/ 126521 w 609600"/>
                <a:gd name="connsiteY2" fmla="*/ 454325 h 506083"/>
                <a:gd name="connsiteX3" fmla="*/ 195532 w 609600"/>
                <a:gd name="connsiteY3" fmla="*/ 431321 h 506083"/>
                <a:gd name="connsiteX4" fmla="*/ 258792 w 609600"/>
                <a:gd name="connsiteY4" fmla="*/ 419819 h 506083"/>
                <a:gd name="connsiteX5" fmla="*/ 322053 w 609600"/>
                <a:gd name="connsiteY5" fmla="*/ 391064 h 506083"/>
                <a:gd name="connsiteX6" fmla="*/ 373811 w 609600"/>
                <a:gd name="connsiteY6" fmla="*/ 379563 h 506083"/>
                <a:gd name="connsiteX7" fmla="*/ 408317 w 609600"/>
                <a:gd name="connsiteY7" fmla="*/ 350808 h 506083"/>
                <a:gd name="connsiteX8" fmla="*/ 431321 w 609600"/>
                <a:gd name="connsiteY8" fmla="*/ 345057 h 506083"/>
                <a:gd name="connsiteX9" fmla="*/ 448573 w 609600"/>
                <a:gd name="connsiteY9" fmla="*/ 339306 h 506083"/>
                <a:gd name="connsiteX10" fmla="*/ 465826 w 609600"/>
                <a:gd name="connsiteY10" fmla="*/ 316302 h 506083"/>
                <a:gd name="connsiteX11" fmla="*/ 488830 w 609600"/>
                <a:gd name="connsiteY11" fmla="*/ 304800 h 506083"/>
                <a:gd name="connsiteX12" fmla="*/ 529087 w 609600"/>
                <a:gd name="connsiteY12" fmla="*/ 270295 h 506083"/>
                <a:gd name="connsiteX13" fmla="*/ 557841 w 609600"/>
                <a:gd name="connsiteY13" fmla="*/ 230038 h 506083"/>
                <a:gd name="connsiteX14" fmla="*/ 563592 w 609600"/>
                <a:gd name="connsiteY14" fmla="*/ 212785 h 506083"/>
                <a:gd name="connsiteX15" fmla="*/ 575094 w 609600"/>
                <a:gd name="connsiteY15" fmla="*/ 195532 h 506083"/>
                <a:gd name="connsiteX16" fmla="*/ 580845 w 609600"/>
                <a:gd name="connsiteY16" fmla="*/ 178280 h 506083"/>
                <a:gd name="connsiteX17" fmla="*/ 598098 w 609600"/>
                <a:gd name="connsiteY17" fmla="*/ 138023 h 506083"/>
                <a:gd name="connsiteX18" fmla="*/ 609600 w 609600"/>
                <a:gd name="connsiteY18" fmla="*/ 92015 h 506083"/>
                <a:gd name="connsiteX19" fmla="*/ 609600 w 609600"/>
                <a:gd name="connsiteY19" fmla="*/ 0 h 50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9600" h="506083">
                  <a:moveTo>
                    <a:pt x="0" y="506083"/>
                  </a:moveTo>
                  <a:cubicBezTo>
                    <a:pt x="26336" y="492915"/>
                    <a:pt x="57072" y="475558"/>
                    <a:pt x="86264" y="465827"/>
                  </a:cubicBezTo>
                  <a:cubicBezTo>
                    <a:pt x="99504" y="461414"/>
                    <a:pt x="113213" y="458528"/>
                    <a:pt x="126521" y="454325"/>
                  </a:cubicBezTo>
                  <a:cubicBezTo>
                    <a:pt x="149643" y="447023"/>
                    <a:pt x="172069" y="437442"/>
                    <a:pt x="195532" y="431321"/>
                  </a:cubicBezTo>
                  <a:cubicBezTo>
                    <a:pt x="216270" y="425911"/>
                    <a:pt x="237705" y="423653"/>
                    <a:pt x="258792" y="419819"/>
                  </a:cubicBezTo>
                  <a:cubicBezTo>
                    <a:pt x="279879" y="410234"/>
                    <a:pt x="300190" y="398716"/>
                    <a:pt x="322053" y="391064"/>
                  </a:cubicBezTo>
                  <a:cubicBezTo>
                    <a:pt x="338734" y="385226"/>
                    <a:pt x="357796" y="387037"/>
                    <a:pt x="373811" y="379563"/>
                  </a:cubicBezTo>
                  <a:cubicBezTo>
                    <a:pt x="387379" y="373232"/>
                    <a:pt x="395478" y="358511"/>
                    <a:pt x="408317" y="350808"/>
                  </a:cubicBezTo>
                  <a:cubicBezTo>
                    <a:pt x="415095" y="346741"/>
                    <a:pt x="423721" y="347228"/>
                    <a:pt x="431321" y="345057"/>
                  </a:cubicBezTo>
                  <a:cubicBezTo>
                    <a:pt x="437150" y="343392"/>
                    <a:pt x="442822" y="341223"/>
                    <a:pt x="448573" y="339306"/>
                  </a:cubicBezTo>
                  <a:cubicBezTo>
                    <a:pt x="454324" y="331638"/>
                    <a:pt x="458549" y="322540"/>
                    <a:pt x="465826" y="316302"/>
                  </a:cubicBezTo>
                  <a:cubicBezTo>
                    <a:pt x="472335" y="310723"/>
                    <a:pt x="481560" y="309344"/>
                    <a:pt x="488830" y="304800"/>
                  </a:cubicBezTo>
                  <a:cubicBezTo>
                    <a:pt x="502814" y="296060"/>
                    <a:pt x="518231" y="282960"/>
                    <a:pt x="529087" y="270295"/>
                  </a:cubicBezTo>
                  <a:cubicBezTo>
                    <a:pt x="532216" y="266644"/>
                    <a:pt x="554198" y="237324"/>
                    <a:pt x="557841" y="230038"/>
                  </a:cubicBezTo>
                  <a:cubicBezTo>
                    <a:pt x="560552" y="224616"/>
                    <a:pt x="560881" y="218207"/>
                    <a:pt x="563592" y="212785"/>
                  </a:cubicBezTo>
                  <a:cubicBezTo>
                    <a:pt x="566683" y="206603"/>
                    <a:pt x="572003" y="201714"/>
                    <a:pt x="575094" y="195532"/>
                  </a:cubicBezTo>
                  <a:cubicBezTo>
                    <a:pt x="577805" y="190110"/>
                    <a:pt x="578457" y="183852"/>
                    <a:pt x="580845" y="178280"/>
                  </a:cubicBezTo>
                  <a:cubicBezTo>
                    <a:pt x="592627" y="150789"/>
                    <a:pt x="591355" y="162748"/>
                    <a:pt x="598098" y="138023"/>
                  </a:cubicBezTo>
                  <a:cubicBezTo>
                    <a:pt x="602257" y="122772"/>
                    <a:pt x="609600" y="107823"/>
                    <a:pt x="609600" y="92015"/>
                  </a:cubicBez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bg2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12B5856-99C8-B042-84D6-01F99D8AB5EB}"/>
              </a:ext>
            </a:extLst>
          </p:cNvPr>
          <p:cNvSpPr/>
          <p:nvPr/>
        </p:nvSpPr>
        <p:spPr>
          <a:xfrm rot="20440302">
            <a:off x="8571112" y="2276651"/>
            <a:ext cx="1736268" cy="7554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Maximal correlation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CA4A6ED-F1DD-A44F-9794-72BB98E68D50}"/>
              </a:ext>
            </a:extLst>
          </p:cNvPr>
          <p:cNvSpPr/>
          <p:nvPr/>
        </p:nvSpPr>
        <p:spPr>
          <a:xfrm rot="20440302">
            <a:off x="8571111" y="4671709"/>
            <a:ext cx="1736268" cy="7554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Minimal correlation</a:t>
            </a:r>
          </a:p>
        </p:txBody>
      </p:sp>
    </p:spTree>
    <p:extLst>
      <p:ext uri="{BB962C8B-B14F-4D97-AF65-F5344CB8AC3E}">
        <p14:creationId xmlns:p14="http://schemas.microsoft.com/office/powerpoint/2010/main" val="38836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5343230" y="549205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Copulas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A9E3C-6E15-9844-B422-038BB11B7B31}"/>
              </a:ext>
            </a:extLst>
          </p:cNvPr>
          <p:cNvSpPr txBox="1"/>
          <p:nvPr/>
        </p:nvSpPr>
        <p:spPr>
          <a:xfrm>
            <a:off x="1025145" y="1741341"/>
            <a:ext cx="6094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Generalises</a:t>
            </a:r>
            <a:r>
              <a:rPr lang="en-US" sz="2800" dirty="0"/>
              <a:t>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C891B5-8694-6149-8811-235A621CDDB2}"/>
                  </a:ext>
                </a:extLst>
              </p:cNvPr>
              <p:cNvSpPr txBox="1"/>
              <p:nvPr/>
            </p:nvSpPr>
            <p:spPr>
              <a:xfrm>
                <a:off x="2009324" y="2320566"/>
                <a:ext cx="552191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Eg: independence copula is:</a:t>
                </a:r>
              </a:p>
              <a:p>
                <a:endParaRPr lang="en-US" dirty="0"/>
              </a:p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FC891B5-8694-6149-8811-235A621C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324" y="2320566"/>
                <a:ext cx="5521913" cy="1077218"/>
              </a:xfrm>
              <a:prstGeom prst="rect">
                <a:avLst/>
              </a:prstGeom>
              <a:blipFill>
                <a:blip r:embed="rId2"/>
                <a:stretch>
                  <a:fillRect l="-92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DE534872-C45F-7940-8FC1-4D709751CFDF}"/>
              </a:ext>
            </a:extLst>
          </p:cNvPr>
          <p:cNvGrpSpPr/>
          <p:nvPr/>
        </p:nvGrpSpPr>
        <p:grpSpPr>
          <a:xfrm>
            <a:off x="7191440" y="952349"/>
            <a:ext cx="3994446" cy="5261040"/>
            <a:chOff x="7191440" y="952349"/>
            <a:chExt cx="3994446" cy="526104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9F9EF2-91D7-1E4A-8CBB-DDCC83E0ED37}"/>
                </a:ext>
              </a:extLst>
            </p:cNvPr>
            <p:cNvSpPr txBox="1"/>
            <p:nvPr/>
          </p:nvSpPr>
          <p:spPr>
            <a:xfrm>
              <a:off x="9273209" y="95234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CDF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25553D8-18A3-1A46-9FD7-223B510D022C}"/>
                </a:ext>
              </a:extLst>
            </p:cNvPr>
            <p:cNvGrpSpPr/>
            <p:nvPr/>
          </p:nvGrpSpPr>
          <p:grpSpPr>
            <a:xfrm>
              <a:off x="7191440" y="1251707"/>
              <a:ext cx="3994446" cy="4961682"/>
              <a:chOff x="7191440" y="1251707"/>
              <a:chExt cx="3994446" cy="496168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EE8000F-B049-0F47-ABFC-6345093EF917}"/>
                  </a:ext>
                </a:extLst>
              </p:cNvPr>
              <p:cNvGrpSpPr/>
              <p:nvPr/>
            </p:nvGrpSpPr>
            <p:grpSpPr>
              <a:xfrm>
                <a:off x="7531238" y="1251707"/>
                <a:ext cx="3654648" cy="2465528"/>
                <a:chOff x="6590937" y="-342088"/>
                <a:chExt cx="5199047" cy="3263957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E601E738-7B4F-494C-9A66-3AB419660DB1}"/>
                    </a:ext>
                  </a:extLst>
                </p:cNvPr>
                <p:cNvGrpSpPr/>
                <p:nvPr/>
              </p:nvGrpSpPr>
              <p:grpSpPr>
                <a:xfrm>
                  <a:off x="6590937" y="-342088"/>
                  <a:ext cx="5199047" cy="3263957"/>
                  <a:chOff x="6516209" y="2473458"/>
                  <a:chExt cx="5199047" cy="3263957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C0C2DB50-1BDA-8D45-8240-A97BE4102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16209" y="2473458"/>
                    <a:ext cx="5199047" cy="3079291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940AE1-4320-D54E-BC09-082A505B830D}"/>
                      </a:ext>
                    </a:extLst>
                  </p:cNvPr>
                  <p:cNvSpPr txBox="1"/>
                  <p:nvPr/>
                </p:nvSpPr>
                <p:spPr>
                  <a:xfrm>
                    <a:off x="9324159" y="5368083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u</a:t>
                    </a: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63FF97E-57D9-7E47-A6B7-772634C63901}"/>
                      </a:ext>
                    </a:extLst>
                  </p:cNvPr>
                  <p:cNvSpPr txBox="1"/>
                  <p:nvPr/>
                </p:nvSpPr>
                <p:spPr>
                  <a:xfrm>
                    <a:off x="6747833" y="4693814"/>
                    <a:ext cx="2888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v</a:t>
                    </a:r>
                  </a:p>
                </p:txBody>
              </p:sp>
            </p:grp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65DFADD7-FC48-C948-AEC5-F7DF7E867ACA}"/>
                    </a:ext>
                  </a:extLst>
                </p:cNvPr>
                <p:cNvSpPr/>
                <p:nvPr/>
              </p:nvSpPr>
              <p:spPr>
                <a:xfrm>
                  <a:off x="9643165" y="2477223"/>
                  <a:ext cx="164538" cy="150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962F842-8835-6944-9EDA-AAE68EE10A47}"/>
                    </a:ext>
                  </a:extLst>
                </p:cNvPr>
                <p:cNvSpPr/>
                <p:nvPr/>
              </p:nvSpPr>
              <p:spPr>
                <a:xfrm>
                  <a:off x="7212208" y="2044433"/>
                  <a:ext cx="164538" cy="1506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BD6FA44-01A7-AC4D-AF94-6DD7F7A01DA5}"/>
                  </a:ext>
                </a:extLst>
              </p:cNvPr>
              <p:cNvGrpSpPr/>
              <p:nvPr/>
            </p:nvGrpSpPr>
            <p:grpSpPr>
              <a:xfrm>
                <a:off x="7191440" y="3774126"/>
                <a:ext cx="3747605" cy="2439263"/>
                <a:chOff x="7411379" y="3746084"/>
                <a:chExt cx="3747605" cy="2439263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2B06834E-AF47-0741-B0BB-2831BA94D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11379" y="3756548"/>
                  <a:ext cx="3747605" cy="2428799"/>
                </a:xfrm>
                <a:prstGeom prst="rect">
                  <a:avLst/>
                </a:prstGeom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721F8B2-3CF5-2740-8E1D-F19A152ACD80}"/>
                    </a:ext>
                  </a:extLst>
                </p:cNvPr>
                <p:cNvSpPr/>
                <p:nvPr/>
              </p:nvSpPr>
              <p:spPr>
                <a:xfrm>
                  <a:off x="8474955" y="5947008"/>
                  <a:ext cx="326010" cy="1789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u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4733C29-9ACB-7A4B-84F9-88299EDA029D}"/>
                    </a:ext>
                  </a:extLst>
                </p:cNvPr>
                <p:cNvSpPr/>
                <p:nvPr/>
              </p:nvSpPr>
              <p:spPr>
                <a:xfrm>
                  <a:off x="10482281" y="5787782"/>
                  <a:ext cx="326010" cy="1789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v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9AD9083-C7E6-9F45-9A9A-CE86AF7F6030}"/>
                    </a:ext>
                  </a:extLst>
                </p:cNvPr>
                <p:cNvSpPr/>
                <p:nvPr/>
              </p:nvSpPr>
              <p:spPr>
                <a:xfrm>
                  <a:off x="9032551" y="3746084"/>
                  <a:ext cx="1019317" cy="1789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Density</a:t>
                  </a:r>
                </a:p>
              </p:txBody>
            </p:sp>
          </p:grp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2BA0726-4C24-BD47-9F0E-5D09D6F678A8}"/>
              </a:ext>
            </a:extLst>
          </p:cNvPr>
          <p:cNvSpPr txBox="1"/>
          <p:nvPr/>
        </p:nvSpPr>
        <p:spPr>
          <a:xfrm>
            <a:off x="1025145" y="3790771"/>
            <a:ext cx="552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“Couple” distributions together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484E23-4BE8-9740-831F-EAD4F2A06ADC}"/>
                  </a:ext>
                </a:extLst>
              </p:cNvPr>
              <p:cNvSpPr txBox="1"/>
              <p:nvPr/>
            </p:nvSpPr>
            <p:spPr>
              <a:xfrm>
                <a:off x="1662544" y="4484427"/>
                <a:ext cx="4663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484E23-4BE8-9740-831F-EAD4F2A06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4" y="4484427"/>
                <a:ext cx="4663494" cy="523220"/>
              </a:xfrm>
              <a:prstGeom prst="rect">
                <a:avLst/>
              </a:prstGeom>
              <a:blipFill>
                <a:blip r:embed="rId5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337176EE-C907-D949-8EC0-39221C67C7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26" y="1062998"/>
            <a:ext cx="5433683" cy="52450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97AE461-9504-3340-A515-AEE315DFF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25" y="1062998"/>
            <a:ext cx="5433682" cy="5245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16A98BD-82A7-7D4D-9F01-F25749F59CEF}"/>
                  </a:ext>
                </a:extLst>
              </p:cNvPr>
              <p:cNvSpPr txBox="1"/>
              <p:nvPr/>
            </p:nvSpPr>
            <p:spPr>
              <a:xfrm>
                <a:off x="793489" y="5258945"/>
                <a:ext cx="447848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-&gt; copula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-&gt; marginal </a:t>
                </a:r>
                <a:r>
                  <a:rPr lang="en-US" dirty="0" err="1"/>
                  <a:t>cdfs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-&gt; 2d </a:t>
                </a:r>
                <a:r>
                  <a:rPr lang="en-US" dirty="0" err="1"/>
                  <a:t>cdf</a:t>
                </a:r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16A98BD-82A7-7D4D-9F01-F25749F59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89" y="5258945"/>
                <a:ext cx="4478481" cy="923330"/>
              </a:xfrm>
              <a:prstGeom prst="rect">
                <a:avLst/>
              </a:prstGeom>
              <a:blipFill>
                <a:blip r:embed="rId8"/>
                <a:stretch>
                  <a:fillRect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AA0A3FE-F27E-D148-B824-2B7B00EAB5FB}"/>
                  </a:ext>
                </a:extLst>
              </p:cNvPr>
              <p:cNvSpPr txBox="1"/>
              <p:nvPr/>
            </p:nvSpPr>
            <p:spPr>
              <a:xfrm>
                <a:off x="7531238" y="122353"/>
                <a:ext cx="3984360" cy="945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𝐺𝑎𝑢𝑠𝑠𝑖𝑎𝑛𝐶𝑜𝑝𝑢𝑙𝑎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=0.7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𝐵𝑒𝑡𝑎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(5,3)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AA0A3FE-F27E-D148-B824-2B7B00EAB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238" y="122353"/>
                <a:ext cx="3984360" cy="945259"/>
              </a:xfrm>
              <a:prstGeom prst="rect">
                <a:avLst/>
              </a:prstGeom>
              <a:blipFill>
                <a:blip r:embed="rId10"/>
                <a:stretch>
                  <a:fillRect l="-1270" t="-2667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5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553482" y="549205"/>
            <a:ext cx="508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Bounds on joint 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484E23-4BE8-9740-831F-EAD4F2A06ADC}"/>
                  </a:ext>
                </a:extLst>
              </p:cNvPr>
              <p:cNvSpPr txBox="1"/>
              <p:nvPr/>
            </p:nvSpPr>
            <p:spPr>
              <a:xfrm>
                <a:off x="1432506" y="2832851"/>
                <a:ext cx="4663494" cy="613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ba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484E23-4BE8-9740-831F-EAD4F2A06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06" y="2832851"/>
                <a:ext cx="4663494" cy="613951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613F98C-1EEF-234A-9012-9C8903DBEABA}"/>
              </a:ext>
            </a:extLst>
          </p:cNvPr>
          <p:cNvSpPr txBox="1"/>
          <p:nvPr/>
        </p:nvSpPr>
        <p:spPr>
          <a:xfrm>
            <a:off x="1025145" y="1741341"/>
            <a:ext cx="6094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Bivariate p-boxes: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68AD27-9F02-7F46-831E-6B0E86B8D381}"/>
                  </a:ext>
                </a:extLst>
              </p:cNvPr>
              <p:cNvSpPr txBox="1"/>
              <p:nvPr/>
            </p:nvSpPr>
            <p:spPr>
              <a:xfrm>
                <a:off x="6962039" y="2832851"/>
                <a:ext cx="4663494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ba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68AD27-9F02-7F46-831E-6B0E86B8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039" y="2832851"/>
                <a:ext cx="4663494" cy="573940"/>
              </a:xfrm>
              <a:prstGeom prst="rect">
                <a:avLst/>
              </a:prstGeom>
              <a:blipFill>
                <a:blip r:embed="rId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9D9E08-6358-954D-90F7-1BFCFB547974}"/>
                  </a:ext>
                </a:extLst>
              </p:cNvPr>
              <p:cNvSpPr txBox="1"/>
              <p:nvPr/>
            </p:nvSpPr>
            <p:spPr>
              <a:xfrm>
                <a:off x="1025144" y="4125107"/>
                <a:ext cx="6094523" cy="57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US" sz="2800" dirty="0"/>
                  <a:t> - </a:t>
                </a:r>
                <a:r>
                  <a:rPr lang="en-US" sz="2800" dirty="0" err="1"/>
                  <a:t>cdf</a:t>
                </a:r>
                <a:r>
                  <a:rPr lang="en-US" sz="2800" dirty="0"/>
                  <a:t> bounds on bivariate p-box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9D9E08-6358-954D-90F7-1BFCFB547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44" y="4125107"/>
                <a:ext cx="6094523" cy="571118"/>
              </a:xfrm>
              <a:prstGeom prst="rect">
                <a:avLst/>
              </a:prstGeom>
              <a:blipFill>
                <a:blip r:embed="rId4"/>
                <a:stretch>
                  <a:fillRect l="-1663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55E9B1-0205-2046-ACE0-D8FCD393F8B8}"/>
                  </a:ext>
                </a:extLst>
              </p:cNvPr>
              <p:cNvSpPr txBox="1"/>
              <p:nvPr/>
            </p:nvSpPr>
            <p:spPr>
              <a:xfrm>
                <a:off x="1025143" y="4803412"/>
                <a:ext cx="8147612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ba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bar>
                  </m:oMath>
                </a14:m>
                <a:r>
                  <a:rPr lang="en-US" sz="2800" dirty="0"/>
                  <a:t> - bound on a set of copulas (imprecise copula)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55E9B1-0205-2046-ACE0-D8FCD393F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43" y="4803412"/>
                <a:ext cx="8147612" cy="573940"/>
              </a:xfrm>
              <a:prstGeom prst="rect">
                <a:avLst/>
              </a:prstGeom>
              <a:blipFill>
                <a:blip r:embed="rId5"/>
                <a:stretch>
                  <a:fillRect l="-1244" t="-434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553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553482" y="549205"/>
            <a:ext cx="508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Bounds on joint 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13F98C-1EEF-234A-9012-9C8903DBEABA}"/>
                  </a:ext>
                </a:extLst>
              </p:cNvPr>
              <p:cNvSpPr txBox="1"/>
              <p:nvPr/>
            </p:nvSpPr>
            <p:spPr>
              <a:xfrm>
                <a:off x="1025145" y="1741341"/>
                <a:ext cx="6094523" cy="97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𝐵𝑒𝑡𝑎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3,5</m:t>
                        </m:r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, [2,3])</m:t>
                    </m:r>
                  </m:oMath>
                </a14:m>
                <a:endParaRPr lang="en-US" sz="2800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𝐺𝑎𝑢𝐶𝑜𝑝𝑢𝑙𝑎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(0.7)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13F98C-1EEF-234A-9012-9C8903DBE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145" y="1741341"/>
                <a:ext cx="6094523" cy="973023"/>
              </a:xfrm>
              <a:prstGeom prst="rect">
                <a:avLst/>
              </a:prstGeom>
              <a:blipFill>
                <a:blip r:embed="rId2"/>
                <a:stretch>
                  <a:fillRect l="-1663" t="-5195"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307263F3-9BB9-F147-A2E2-0ADEECB0E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11060" r="12396" b="5806"/>
          <a:stretch/>
        </p:blipFill>
        <p:spPr>
          <a:xfrm>
            <a:off x="2357886" y="2878722"/>
            <a:ext cx="2950234" cy="304475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76E12B0-237E-C04A-AB19-1403145EE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27" y="2168106"/>
            <a:ext cx="3879010" cy="3879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84C00-D744-204F-9D4B-6A2EDC88FD3B}"/>
              </a:ext>
            </a:extLst>
          </p:cNvPr>
          <p:cNvSpPr txBox="1"/>
          <p:nvPr/>
        </p:nvSpPr>
        <p:spPr>
          <a:xfrm>
            <a:off x="7603850" y="1983440"/>
            <a:ext cx="398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Samples of bivariate p-box (random set)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CDEEC-690B-5649-A3AD-6C42B20D23DD}"/>
              </a:ext>
            </a:extLst>
          </p:cNvPr>
          <p:cNvSpPr txBox="1"/>
          <p:nvPr/>
        </p:nvSpPr>
        <p:spPr>
          <a:xfrm>
            <a:off x="3001993" y="590316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CDF bounds</a:t>
            </a:r>
          </a:p>
        </p:txBody>
      </p:sp>
    </p:spTree>
    <p:extLst>
      <p:ext uri="{BB962C8B-B14F-4D97-AF65-F5344CB8AC3E}">
        <p14:creationId xmlns:p14="http://schemas.microsoft.com/office/powerpoint/2010/main" val="451724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553482" y="549205"/>
            <a:ext cx="508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Bounds on joint distributions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3F98C-1EEF-234A-9012-9C8903DBEABA}"/>
              </a:ext>
            </a:extLst>
          </p:cNvPr>
          <p:cNvSpPr txBox="1"/>
          <p:nvPr/>
        </p:nvSpPr>
        <p:spPr>
          <a:xfrm>
            <a:off x="1025145" y="1741341"/>
            <a:ext cx="6094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Bivariate p-box with unknown dependency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123C9DBC-3EAD-DC42-B3FD-E5CC4EC33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49" y="1312652"/>
            <a:ext cx="4803476" cy="48034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AD5B6-6806-6947-9C9C-30A970D662F9}"/>
                  </a:ext>
                </a:extLst>
              </p:cNvPr>
              <p:cNvSpPr txBox="1"/>
              <p:nvPr/>
            </p:nvSpPr>
            <p:spPr>
              <a:xfrm>
                <a:off x="1432506" y="3302809"/>
                <a:ext cx="4663494" cy="613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1AD5B6-6806-6947-9C9C-30A970D66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06" y="3302809"/>
                <a:ext cx="4663494" cy="61395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1C85ED-80F3-D04B-AF16-BA3EDCFB79D2}"/>
                  </a:ext>
                </a:extLst>
              </p:cNvPr>
              <p:cNvSpPr txBox="1"/>
              <p:nvPr/>
            </p:nvSpPr>
            <p:spPr>
              <a:xfrm>
                <a:off x="1487141" y="4437365"/>
                <a:ext cx="4663494" cy="57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pos m:val="top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ba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1C85ED-80F3-D04B-AF16-BA3EDCFB7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141" y="4437365"/>
                <a:ext cx="4663494" cy="573940"/>
              </a:xfrm>
              <a:prstGeom prst="rect">
                <a:avLst/>
              </a:prstGeom>
              <a:blipFill>
                <a:blip r:embed="rId4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012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905733" y="549205"/>
            <a:ext cx="4380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using copulas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7B73A-B2FD-F642-AF11-25B72396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" y="2309456"/>
            <a:ext cx="5187595" cy="127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1A2BD-DE05-E94B-B0AB-726D2CA65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0" y="5583312"/>
            <a:ext cx="9664161" cy="369331"/>
          </a:xfrm>
          <a:prstGeom prst="rect">
            <a:avLst/>
          </a:prstGeom>
        </p:spPr>
      </p:pic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010CEF25-C428-F946-BCA4-CFEF6866B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33" y="1601510"/>
            <a:ext cx="6035747" cy="36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50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905733" y="549205"/>
            <a:ext cx="4380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Arithmetic using copulas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13A2A-1772-3649-BDC3-689B73B1E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4" y="2766895"/>
            <a:ext cx="5103728" cy="1713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53848-47B0-C246-8665-FB32A8667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8" y="5539945"/>
            <a:ext cx="7427865" cy="44233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5F6FB29-79E7-A943-9D73-E8314AE3A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69" y="1487076"/>
            <a:ext cx="6955076" cy="388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The interval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7428A00-DE69-2141-BF60-62088AFD00C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60469" y="1526807"/>
                <a:ext cx="7772400" cy="1143000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4800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alt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alt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alt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alt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altLang="en-US" sz="3200" b="0" i="1" smtClean="0">
                          <a:latin typeface="Cambria Math" panose="02040503050406030204" pitchFamily="18" charset="0"/>
                        </a:rPr>
                        <m:t>=[</m:t>
                      </m:r>
                      <m:bar>
                        <m:barPr>
                          <m:ctrlPr>
                            <a:rPr lang="en-GB" altLang="en-US" sz="32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GB" alt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n-GB" alt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GB" alt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alt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GB" altLang="en-US" sz="3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en-US" sz="3200" dirty="0"/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F7428A00-DE69-2141-BF60-62088AFD0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469" y="1526807"/>
                <a:ext cx="7772400" cy="1143000"/>
              </a:xfrm>
              <a:prstGeom prst="rect">
                <a:avLst/>
              </a:prstGeom>
              <a:blipFill>
                <a:blip r:embed="rId2"/>
                <a:stretch>
                  <a:fillRect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72613A1-9B94-4644-ACC1-28B759DE49A8}"/>
              </a:ext>
            </a:extLst>
          </p:cNvPr>
          <p:cNvGrpSpPr/>
          <p:nvPr/>
        </p:nvGrpSpPr>
        <p:grpSpPr>
          <a:xfrm>
            <a:off x="3426603" y="2844800"/>
            <a:ext cx="5957887" cy="1168400"/>
            <a:chOff x="3334550" y="2601912"/>
            <a:chExt cx="5957887" cy="1168400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743E73E8-A634-9041-B15D-852D7E962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550" y="3427412"/>
              <a:ext cx="5870575" cy="158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CCDF4F6-2FDC-F140-892C-43F90500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575" y="3384550"/>
              <a:ext cx="169862" cy="85725"/>
            </a:xfrm>
            <a:custGeom>
              <a:avLst/>
              <a:gdLst>
                <a:gd name="T0" fmla="*/ 0 w 214"/>
                <a:gd name="T1" fmla="*/ 0 h 107"/>
                <a:gd name="T2" fmla="*/ 134827566 w 214"/>
                <a:gd name="T3" fmla="*/ 34019205 h 107"/>
                <a:gd name="T4" fmla="*/ 0 w 214"/>
                <a:gd name="T5" fmla="*/ 68680146 h 107"/>
                <a:gd name="T6" fmla="*/ 0 w 214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4"/>
                <a:gd name="T13" fmla="*/ 0 h 107"/>
                <a:gd name="T14" fmla="*/ 214 w 214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" h="107">
                  <a:moveTo>
                    <a:pt x="0" y="0"/>
                  </a:moveTo>
                  <a:lnTo>
                    <a:pt x="214" y="53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444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C3128DDC-40E7-1C4F-9AFD-26EE23D9C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4475" y="2601912"/>
              <a:ext cx="1587" cy="801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7C8F6743-87D8-F64B-83FB-171410DF8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2387" y="2601912"/>
              <a:ext cx="1588" cy="801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BBEAF933-4DD0-5E42-BE89-CC2574B6E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7662" y="2811462"/>
              <a:ext cx="941388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>
                  <a:latin typeface="Arial" panose="020B0604020202020204" pitchFamily="34" charset="0"/>
                </a:rPr>
                <a:t>range</a:t>
              </a:r>
              <a:endParaRPr lang="en-US" altLang="en-US" sz="240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B193C79C-6566-3A40-95D2-7629EB144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0650" y="3070225"/>
              <a:ext cx="1162050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8DA08F97-213C-E243-A939-806E45179A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42575" y="3070225"/>
              <a:ext cx="1163637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27B443D-AFE7-8C4D-8E4D-0DE4C1F52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937" y="3017837"/>
              <a:ext cx="207963" cy="104775"/>
            </a:xfrm>
            <a:custGeom>
              <a:avLst/>
              <a:gdLst>
                <a:gd name="T0" fmla="*/ 165071028 w 262"/>
                <a:gd name="T1" fmla="*/ 83800005 h 131"/>
                <a:gd name="T2" fmla="*/ 0 w 262"/>
                <a:gd name="T3" fmla="*/ 41580479 h 131"/>
                <a:gd name="T4" fmla="*/ 165071028 w 262"/>
                <a:gd name="T5" fmla="*/ 0 h 131"/>
                <a:gd name="T6" fmla="*/ 165071028 w 262"/>
                <a:gd name="T7" fmla="*/ 83800005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2"/>
                <a:gd name="T13" fmla="*/ 0 h 131"/>
                <a:gd name="T14" fmla="*/ 262 w 262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2" h="131">
                  <a:moveTo>
                    <a:pt x="262" y="131"/>
                  </a:moveTo>
                  <a:lnTo>
                    <a:pt x="0" y="65"/>
                  </a:lnTo>
                  <a:lnTo>
                    <a:pt x="262" y="0"/>
                  </a:lnTo>
                  <a:lnTo>
                    <a:pt x="262" y="131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FDC34669-DED4-1445-9B69-0A0CDE44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775" y="3328987"/>
              <a:ext cx="284162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i="1"/>
                <a:t>x</a:t>
              </a:r>
              <a:r>
                <a:rPr lang="en-US" altLang="en-US" sz="2900" baseline="-25000"/>
                <a:t>1</a:t>
              </a:r>
              <a:endParaRPr lang="en-US" altLang="en-US" sz="2400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EEEC59CA-6DF4-2E40-847F-4F38BDA10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1425" y="3328987"/>
              <a:ext cx="284162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i="1"/>
                <a:t>x</a:t>
              </a:r>
              <a:r>
                <a:rPr lang="en-US" altLang="en-US" sz="2900" baseline="-25000"/>
                <a:t>2</a:t>
              </a:r>
              <a:endParaRPr lang="en-US" altLang="en-US" sz="2400"/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F4996E6E-2F85-8046-AD07-6BA6BAC0D4BC}"/>
              </a:ext>
            </a:extLst>
          </p:cNvPr>
          <p:cNvSpPr txBox="1">
            <a:spLocks noChangeArrowheads="1"/>
          </p:cNvSpPr>
          <p:nvPr/>
        </p:nvSpPr>
        <p:spPr>
          <a:xfrm>
            <a:off x="1789933" y="4575561"/>
            <a:ext cx="8458200" cy="16764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Used when upper and lower bounds are known reliably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Sometimes absolutely sure, sometimes just a judgment</a:t>
            </a:r>
          </a:p>
        </p:txBody>
      </p:sp>
    </p:spTree>
    <p:extLst>
      <p:ext uri="{BB962C8B-B14F-4D97-AF65-F5344CB8AC3E}">
        <p14:creationId xmlns:p14="http://schemas.microsoft.com/office/powerpoint/2010/main" val="99272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Why intervals are a good idea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CCBD87B-E06F-374D-8BE6-FC3EC78F3759}"/>
              </a:ext>
            </a:extLst>
          </p:cNvPr>
          <p:cNvSpPr txBox="1">
            <a:spLocks noChangeArrowheads="1"/>
          </p:cNvSpPr>
          <p:nvPr/>
        </p:nvSpPr>
        <p:spPr>
          <a:xfrm>
            <a:off x="3035374" y="1631396"/>
            <a:ext cx="8077200" cy="41148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tx1"/>
                </a:solidFill>
              </a:rPr>
              <a:t>Intervals are easy to understand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Calculations with them are easy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They work with even the crappiest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Often sufficient for a decision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Quicker than Monte Carlo </a:t>
            </a:r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6318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Intervals are rigorous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B94DB1-7665-1548-B3E1-B1FDF28FEE31}"/>
              </a:ext>
            </a:extLst>
          </p:cNvPr>
          <p:cNvSpPr txBox="1">
            <a:spLocks noChangeArrowheads="1"/>
          </p:cNvSpPr>
          <p:nvPr/>
        </p:nvSpPr>
        <p:spPr>
          <a:xfrm>
            <a:off x="2381634" y="1915229"/>
            <a:ext cx="7772400" cy="41148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The computations are guaranteed to enclose the true results (so long as the inputs do)</a:t>
            </a:r>
          </a:p>
          <a:p>
            <a:pPr lvl="4"/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You can still be wrong, but the </a:t>
            </a:r>
            <a:r>
              <a:rPr lang="en-US" altLang="en-US" sz="2800" i="1" dirty="0">
                <a:solidFill>
                  <a:schemeClr val="tx1"/>
                </a:solidFill>
              </a:rPr>
              <a:t>method</a:t>
            </a:r>
            <a:r>
              <a:rPr lang="en-US" altLang="en-US" sz="2800" dirty="0">
                <a:solidFill>
                  <a:schemeClr val="tx1"/>
                </a:solidFill>
              </a:rPr>
              <a:t> won’t be the reason if you are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Outward directed rounding</a:t>
            </a:r>
          </a:p>
          <a:p>
            <a:endParaRPr lang="en-US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0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Intervals are rigorous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B94DB1-7665-1548-B3E1-B1FDF28FEE31}"/>
              </a:ext>
            </a:extLst>
          </p:cNvPr>
          <p:cNvSpPr txBox="1">
            <a:spLocks noChangeArrowheads="1"/>
          </p:cNvSpPr>
          <p:nvPr/>
        </p:nvSpPr>
        <p:spPr>
          <a:xfrm>
            <a:off x="2381634" y="1915229"/>
            <a:ext cx="7772400" cy="41148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The computations are guaranteed to enclose the true results (so long as the inputs do)</a:t>
            </a:r>
          </a:p>
          <a:p>
            <a:pPr lvl="4"/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You can still be wrong, but the </a:t>
            </a:r>
            <a:r>
              <a:rPr lang="en-US" altLang="en-US" sz="2800" i="1" dirty="0">
                <a:solidFill>
                  <a:schemeClr val="tx1"/>
                </a:solidFill>
              </a:rPr>
              <a:t>method</a:t>
            </a:r>
            <a:r>
              <a:rPr lang="en-US" altLang="en-US" sz="2800" dirty="0">
                <a:solidFill>
                  <a:schemeClr val="tx1"/>
                </a:solidFill>
              </a:rPr>
              <a:t> won’t be the reason if you are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</a:rPr>
              <a:t> Outward directed rounding</a:t>
            </a:r>
          </a:p>
          <a:p>
            <a:endParaRPr lang="en-US" altLang="en-US" sz="28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646441-DE2B-E84B-BB58-904299455D30}"/>
              </a:ext>
            </a:extLst>
          </p:cNvPr>
          <p:cNvGrpSpPr/>
          <p:nvPr/>
        </p:nvGrpSpPr>
        <p:grpSpPr>
          <a:xfrm>
            <a:off x="1337847" y="1052949"/>
            <a:ext cx="9794513" cy="3850444"/>
            <a:chOff x="1337847" y="1052949"/>
            <a:chExt cx="9794513" cy="38504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C9790F-FBB9-C64E-A197-38E7475DFC85}"/>
                </a:ext>
              </a:extLst>
            </p:cNvPr>
            <p:cNvSpPr/>
            <p:nvPr/>
          </p:nvSpPr>
          <p:spPr>
            <a:xfrm>
              <a:off x="1337847" y="1644693"/>
              <a:ext cx="9794513" cy="3258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`</a:t>
              </a:r>
            </a:p>
          </p:txBody>
        </p:sp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60B6F749-B7DF-044F-AA2C-3EC64CF76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900" y="1052949"/>
              <a:ext cx="5664200" cy="37211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BEBA1D-921D-7145-912B-5DEA293CE77F}"/>
              </a:ext>
            </a:extLst>
          </p:cNvPr>
          <p:cNvSpPr txBox="1"/>
          <p:nvPr/>
        </p:nvSpPr>
        <p:spPr>
          <a:xfrm>
            <a:off x="6912991" y="5365289"/>
            <a:ext cx="5279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(automatically verified computing)</a:t>
            </a:r>
          </a:p>
        </p:txBody>
      </p:sp>
    </p:spTree>
    <p:extLst>
      <p:ext uri="{BB962C8B-B14F-4D97-AF65-F5344CB8AC3E}">
        <p14:creationId xmlns:p14="http://schemas.microsoft.com/office/powerpoint/2010/main" val="41164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1633" y="461709"/>
            <a:ext cx="11069619" cy="864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Interval</a:t>
            </a:r>
            <a:r>
              <a:rPr lang="en-GB" sz="32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+mn-lt"/>
                <a:cs typeface="Angsana New" panose="02020603050405020304" pitchFamily="18" charset="-34"/>
              </a:rPr>
              <a:t>arithmetic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9D4EBB-427C-4845-9AAF-441F8C125873}"/>
              </a:ext>
            </a:extLst>
          </p:cNvPr>
          <p:cNvSpPr txBox="1"/>
          <p:nvPr/>
        </p:nvSpPr>
        <p:spPr>
          <a:xfrm>
            <a:off x="3863546" y="4234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8BA20679-A4C5-4747-8F09-B739904EA3C4}"/>
              </a:ext>
            </a:extLst>
          </p:cNvPr>
          <p:cNvSpPr txBox="1">
            <a:spLocks noChangeArrowheads="1"/>
          </p:cNvSpPr>
          <p:nvPr/>
        </p:nvSpPr>
        <p:spPr>
          <a:xfrm>
            <a:off x="2031288" y="2125771"/>
            <a:ext cx="8915400" cy="458628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 +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= [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 </a:t>
            </a:r>
            <a:r>
              <a:rPr lang="en-US" altLang="en-US" sz="2800" dirty="0">
                <a:solidFill>
                  <a:schemeClr val="tx1"/>
                </a:solidFill>
              </a:rPr>
              <a:t>+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 </a:t>
            </a:r>
            <a:r>
              <a:rPr lang="en-US" altLang="en-US" sz="2800" dirty="0">
                <a:solidFill>
                  <a:schemeClr val="tx1"/>
                </a:solidFill>
              </a:rPr>
              <a:t>+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]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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= [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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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]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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= [min(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), max(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)]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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= </a:t>
            </a:r>
            <a:r>
              <a:rPr lang="en-US" altLang="en-US" sz="2800" i="1" dirty="0">
                <a:solidFill>
                  <a:schemeClr val="tx1"/>
                </a:solidFill>
              </a:rPr>
              <a:t>x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sym typeface="Symbol" pitchFamily="2" charset="2"/>
              </a:rPr>
              <a:t></a:t>
            </a:r>
            <a:r>
              <a:rPr lang="en-US" altLang="en-US" sz="2800" dirty="0">
                <a:solidFill>
                  <a:schemeClr val="tx1"/>
                </a:solidFill>
              </a:rPr>
              <a:t> [1/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2</a:t>
            </a:r>
            <a:r>
              <a:rPr lang="en-US" altLang="en-US" sz="2800" dirty="0">
                <a:solidFill>
                  <a:schemeClr val="tx1"/>
                </a:solidFill>
              </a:rPr>
              <a:t>, 1/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baseline="-25000" dirty="0">
                <a:solidFill>
                  <a:schemeClr val="tx1"/>
                </a:solidFill>
              </a:rPr>
              <a:t>1</a:t>
            </a:r>
            <a:r>
              <a:rPr lang="en-US" altLang="en-US" sz="2800" dirty="0">
                <a:solidFill>
                  <a:schemeClr val="tx1"/>
                </a:solidFill>
              </a:rPr>
              <a:t>], if </a:t>
            </a:r>
            <a:r>
              <a:rPr lang="en-US" altLang="en-US" sz="2800" i="1" dirty="0">
                <a:solidFill>
                  <a:schemeClr val="tx1"/>
                </a:solidFill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doesn’t include zero</a:t>
            </a:r>
          </a:p>
        </p:txBody>
      </p:sp>
    </p:spTree>
    <p:extLst>
      <p:ext uri="{BB962C8B-B14F-4D97-AF65-F5344CB8AC3E}">
        <p14:creationId xmlns:p14="http://schemas.microsoft.com/office/powerpoint/2010/main" val="6709999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{77777E8D-2D5F-7A48-8542-8378718E3A08}tf16401378</Template>
  <TotalTime>35509</TotalTime>
  <Words>1986</Words>
  <Application>Microsoft Macintosh PowerPoint</Application>
  <PresentationFormat>Widescreen</PresentationFormat>
  <Paragraphs>494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Courier New</vt:lpstr>
      <vt:lpstr>MS Sans Serif</vt:lpstr>
      <vt:lpstr>Calibri Light</vt:lpstr>
      <vt:lpstr>Symbol</vt:lpstr>
      <vt:lpstr>Angsana New</vt:lpstr>
      <vt:lpstr>Times New Roman</vt:lpstr>
      <vt:lpstr>Calibri</vt:lpstr>
      <vt:lpstr>Cambria Math</vt:lpstr>
      <vt:lpstr>Arial</vt:lpstr>
      <vt:lpstr>Retrospect</vt:lpstr>
      <vt:lpstr>Equation</vt:lpstr>
      <vt:lpstr>When marginals or dependencies are unknown: computing with imprecise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structure calculation of the k-edge position in the solid and warm dense matter regime</dc:title>
  <dc:creator>Ander Gray Olaran</dc:creator>
  <cp:lastModifiedBy>Gray, Ander</cp:lastModifiedBy>
  <cp:revision>1183</cp:revision>
  <cp:lastPrinted>2019-04-08T14:49:02Z</cp:lastPrinted>
  <dcterms:created xsi:type="dcterms:W3CDTF">2016-12-07T22:03:00Z</dcterms:created>
  <dcterms:modified xsi:type="dcterms:W3CDTF">2020-12-14T12:15:42Z</dcterms:modified>
</cp:coreProperties>
</file>